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1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t sad\Desktop\risunok-gorod-zdaniya-doma-fonari-raduga-0ccbc5d.jpg"/>
          <p:cNvPicPr>
            <a:picLocks noChangeAspect="1" noChangeArrowheads="1"/>
          </p:cNvPicPr>
          <p:nvPr/>
        </p:nvPicPr>
        <p:blipFill>
          <a:blip r:embed="rId2" cstate="print"/>
          <a:srcRect b="6941"/>
          <a:stretch>
            <a:fillRect/>
          </a:stretch>
        </p:blipFill>
        <p:spPr bwMode="auto">
          <a:xfrm>
            <a:off x="0" y="0"/>
            <a:ext cx="12192000" cy="677562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1128584"/>
            <a:ext cx="9655203" cy="436606"/>
          </a:xfrm>
        </p:spPr>
        <p:txBody>
          <a:bodyPr/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Муниципальное бюджетное дошкольное образовательное учреждение детский сад №64 «Искорка»</a:t>
            </a:r>
            <a:b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ru-RU" sz="1400" i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Старооскольского</a:t>
            </a:r>
            <a: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городского округа</a:t>
            </a:r>
            <a:b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8333" y="2892518"/>
            <a:ext cx="9868930" cy="3583460"/>
          </a:xfrm>
        </p:spPr>
        <p:txBody>
          <a:bodyPr>
            <a:normAutofit/>
          </a:bodyPr>
          <a:lstStyle/>
          <a:p>
            <a:pPr algn="l"/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детей второй группы раннего возраста</a:t>
            </a:r>
          </a:p>
          <a:p>
            <a:pPr algn="l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Знакомимся с профессиями</a:t>
            </a:r>
          </a:p>
          <a:p>
            <a:pPr algn="l"/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Подготовили:</a:t>
            </a:r>
          </a:p>
          <a:p>
            <a:pPr algn="l"/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Макарова М.Н.(воспитатель)</a:t>
            </a:r>
          </a:p>
          <a:p>
            <a:pPr algn="l"/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ru-RU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Коршикова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Е.В.(воспитатель)</a:t>
            </a:r>
          </a:p>
          <a:p>
            <a:pPr algn="l"/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Старый Оскол 2023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84" y="562826"/>
            <a:ext cx="1737602" cy="273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09" y="4076665"/>
            <a:ext cx="1260389" cy="163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812477"/>
            <a:ext cx="2387578" cy="28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2EC332C-2AF7-8448-AF39-2BCEFCEB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7266230" cy="68374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99" y="385867"/>
            <a:ext cx="3368915" cy="449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93" y="2226639"/>
            <a:ext cx="3113047" cy="415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73" y="2121518"/>
            <a:ext cx="3270730" cy="436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1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211411-863B-4C22-0420-61680937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9333928" cy="422601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лишнее?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13" y="3680672"/>
            <a:ext cx="4082349" cy="290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58" y="3649066"/>
            <a:ext cx="2529780" cy="257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46" y="480638"/>
            <a:ext cx="2056362" cy="257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5" y="1284272"/>
            <a:ext cx="1894876" cy="194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22" y="1284272"/>
            <a:ext cx="3451481" cy="446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93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211411-863B-4C22-0420-61680937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9333928" cy="422601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нас вылечит от болезни?</a:t>
            </a:r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47" y="1192157"/>
            <a:ext cx="3161635" cy="409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01" y="1474573"/>
            <a:ext cx="3049817" cy="36184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71" y="1105116"/>
            <a:ext cx="2652619" cy="418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09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211411-863B-4C22-0420-61680937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9333928" cy="422601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приготовит </a:t>
            </a:r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вкусный </a:t>
            </a:r>
            <a:r>
              <a:rPr lang="ru-RU" sz="2800" b="1" i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завтрак? </a:t>
            </a:r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15" y="1241408"/>
            <a:ext cx="3378613" cy="437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57" y="1338376"/>
            <a:ext cx="2652619" cy="418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01" y="1543020"/>
            <a:ext cx="3359756" cy="40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211411-863B-4C22-0420-61680937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9333928" cy="422601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сделает красивую прическу?</a:t>
            </a:r>
            <a:endParaRPr lang="ru-RU" sz="2800" dirty="0"/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32" y="1358352"/>
            <a:ext cx="3378613" cy="437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78" y="1338377"/>
            <a:ext cx="2652619" cy="418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48" y="1619764"/>
            <a:ext cx="3049817" cy="3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44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BAA93A-6CC5-10A3-6A89-BDC0DF16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9333928" cy="422601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Все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 прекрасны.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Все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 важны.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Знайте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ваши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</a:t>
            </a:r>
          </a:p>
          <a:p>
            <a:pPr algn="l"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Будут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Родине нужны!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2" y="2544540"/>
            <a:ext cx="9578281" cy="39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072E79-0889-EB3A-DFD0-C242CC2BE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2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0"/>
            <a:ext cx="9177409" cy="420129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ru-RU" altLang="ru-RU" b="1" i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Кем 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хотите стать вы, дети?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Поскорее мне ответьте!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Я, как мама!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Я, как папа!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Молодцы, детишки!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профессиях мам и пап 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Скорей узнайте!</a:t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4" descr="EgoEl Записи в рубрике EgoEl Дневник Staruha_Tanu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23"/>
          <a:stretch>
            <a:fillRect/>
          </a:stretch>
        </p:blipFill>
        <p:spPr bwMode="auto">
          <a:xfrm>
            <a:off x="7784757" y="2800248"/>
            <a:ext cx="3995288" cy="35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09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059157-B9F4-2DD0-570A-0AAE2085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7" y="5733534"/>
            <a:ext cx="3674533" cy="45719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304801"/>
            <a:ext cx="10388371" cy="422601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Парикмахер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 ножницы, расчёску,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Он вам сделает причёску.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Парикмахер непременно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Подстрижёт вас современно.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78" y="850666"/>
            <a:ext cx="4308747" cy="51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6721F8-64F5-BB10-FE29-BE3C058C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9333928" cy="422601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92" y="323335"/>
            <a:ext cx="3139400" cy="381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56" y="3540224"/>
            <a:ext cx="3919906" cy="302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38" y="395416"/>
            <a:ext cx="4298237" cy="309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95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975D2E-6863-30ED-2BF1-614B7E1B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324" y="304801"/>
            <a:ext cx="12175474" cy="92502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Покажите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 которые нужны парикмахеру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22" y="1120347"/>
            <a:ext cx="2184604" cy="203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3" y="1495113"/>
            <a:ext cx="2200582" cy="223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68" y="3513900"/>
            <a:ext cx="2162477" cy="221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59" y="4157499"/>
            <a:ext cx="1894941" cy="189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88" y="1589436"/>
            <a:ext cx="2088315" cy="163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96" y="4259478"/>
            <a:ext cx="2157879" cy="176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10" y="1252059"/>
            <a:ext cx="2797078" cy="33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631AA9-0EF3-5449-6CFD-A9B1ADB8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" y="0"/>
            <a:ext cx="121837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820" y="205947"/>
            <a:ext cx="11771870" cy="4226010"/>
          </a:xfrm>
        </p:spPr>
        <p:txBody>
          <a:bodyPr>
            <a:normAutofit/>
          </a:bodyPr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Врач 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белом халате сидит в кабинете,</a:t>
            </a:r>
          </a:p>
          <a:p>
            <a:pPr algn="l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Спешат 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нему мамы, и папы, и дети,</a:t>
            </a:r>
          </a:p>
          <a:p>
            <a:pPr algn="l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Он 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знает симптомы ветрянки и кори.</a:t>
            </a:r>
          </a:p>
          <a:p>
            <a:pPr algn="l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И </a:t>
            </a: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верное средство от  грусти и боли.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9" y="426944"/>
            <a:ext cx="3825664" cy="603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31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4C116B-09C1-0B95-423D-5EA44DBEF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9333928" cy="422601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8" y="239332"/>
            <a:ext cx="2534978" cy="337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79" y="3196138"/>
            <a:ext cx="2490102" cy="332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50" y="429971"/>
            <a:ext cx="2513397" cy="335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6" y="2889724"/>
            <a:ext cx="2620951" cy="349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48" y="3760780"/>
            <a:ext cx="1937691" cy="258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3818439"/>
            <a:ext cx="1851203" cy="246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4" y="802449"/>
            <a:ext cx="1690301" cy="225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0" y="544330"/>
            <a:ext cx="1634657" cy="21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9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9FDF16-798C-7E13-359D-186D6421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4801"/>
            <a:ext cx="7766936" cy="92263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лишнее?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62" y="3527756"/>
            <a:ext cx="2824662" cy="26298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69" y="1227438"/>
            <a:ext cx="2414972" cy="1558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27" y="723416"/>
            <a:ext cx="2105637" cy="21056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22" y="4115847"/>
            <a:ext cx="3595697" cy="220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81" y="1156873"/>
            <a:ext cx="3048970" cy="480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38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86482C-69C5-235A-48BB-ABABAE82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31957"/>
            <a:ext cx="7766936" cy="1301578"/>
          </a:xfrm>
        </p:spPr>
        <p:txBody>
          <a:bodyPr/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7773" y="275968"/>
            <a:ext cx="7266230" cy="1239793"/>
          </a:xfrm>
        </p:spPr>
        <p:txBody>
          <a:bodyPr>
            <a:normAutofit/>
          </a:bodyPr>
          <a:lstStyle/>
          <a:p>
            <a:pPr algn="ctr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Повар</a:t>
            </a:r>
          </a:p>
          <a:p>
            <a:pPr algn="ctr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65" y="333019"/>
            <a:ext cx="4852085" cy="628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82346" y="877964"/>
            <a:ext cx="48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Знают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повара секреты,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Приготовления вкусных блюд.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Спасибо скажем им за это,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Быть поваром – нелегкий труд!</a:t>
            </a:r>
          </a:p>
        </p:txBody>
      </p:sp>
    </p:spTree>
    <p:extLst>
      <p:ext uri="{BB962C8B-B14F-4D97-AF65-F5344CB8AC3E}">
        <p14:creationId xmlns:p14="http://schemas.microsoft.com/office/powerpoint/2010/main" val="121858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153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Муниципальное бюджетное дошкольное образовательное учреждение детский сад №64 «Искорка»  Старооскольского городского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   детский сад №64 «Искорка»  Старооскольского городского округа</dc:title>
  <dc:creator>Пользователь</dc:creator>
  <cp:lastModifiedBy>Пользователь</cp:lastModifiedBy>
  <cp:revision>39</cp:revision>
  <dcterms:created xsi:type="dcterms:W3CDTF">2023-01-25T17:02:29Z</dcterms:created>
  <dcterms:modified xsi:type="dcterms:W3CDTF">2023-01-28T08:30:24Z</dcterms:modified>
</cp:coreProperties>
</file>