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4" r:id="rId14"/>
    <p:sldId id="275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4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 showGuides="1">
      <p:cViewPr varScale="1">
        <p:scale>
          <a:sx n="120" d="100"/>
          <a:sy n="120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78D8-0522-4F58-BB5C-72D950B9BAC4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BBD0"/>
                </a:solidFill>
              </a:defRPr>
            </a:lvl1pPr>
          </a:lstStyle>
          <a:p>
            <a:pPr>
              <a:defRPr/>
            </a:pPr>
            <a:fld id="{74543C7F-44D4-4F3C-B075-D5A41125F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46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01DE-BAB4-4819-A139-44DFE3E04F1F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3D99-F926-429E-B0EA-7B618F160F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83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E534-C21D-40F3-ADD0-0E5A9AB938B8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EE9A-770F-49E4-80A5-35EA10125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65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6AA1-BA33-426D-9C6F-3F2B545D37D4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12AC-79F9-45CC-ADF5-E9DDC4C6EF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84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D248-E7B4-45D8-8EFC-A2FEADFC8968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BBD0"/>
                </a:solidFill>
              </a:defRPr>
            </a:lvl1pPr>
          </a:lstStyle>
          <a:p>
            <a:pPr>
              <a:defRPr/>
            </a:pPr>
            <a:fld id="{EB344C3F-CB20-4789-B617-8998CBB64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366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3A80-C525-44DF-9C21-86FDE95B4209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6C13-C383-4C90-A88D-3E7F2C59E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54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D2AD-7BEA-490C-ADB1-679345E762B7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B17E-83E0-4138-BC91-B15F096282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28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8606-CC8C-47E4-AA44-9BE61C0A7ACE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2689-75E3-4672-91E8-A52A5DFDD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42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E904-A916-4180-A5E7-DBEC5BEDC97B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BC31-5F41-48F4-9336-E9E640ADD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75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B875-95AA-4769-A6E5-32B0CA1DD7EE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F9CE-547F-4392-90C0-D0082BA9B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0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7B4E-D899-4D23-A3E8-90BBD0C469B0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53A0-E29D-4FCD-886D-84D4A1DEA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40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ED0D98-774B-4111-8DDE-C535514CDB7D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ADCF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FE02DD68-1897-448E-A600-E84F76B73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5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55475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ПРОФЕССИЯ- КОНДИТЕР.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363"/>
            <a:ext cx="6400800" cy="1752600"/>
          </a:xfrm>
        </p:spPr>
        <p:txBody>
          <a:bodyPr/>
          <a:lstStyle/>
          <a:p>
            <a:pPr marR="0" eaLnBrk="1" hangingPunct="1"/>
            <a:r>
              <a:rPr lang="ru-RU" altLang="ru-RU" smtClean="0"/>
              <a:t>Воспитатель: Чеснокова Н.В. </a:t>
            </a:r>
          </a:p>
          <a:p>
            <a:pPr marR="0" eaLnBrk="1" hangingPunct="1"/>
            <a:endParaRPr lang="ru-RU" altLang="ru-RU" smtClean="0"/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900113" y="836613"/>
            <a:ext cx="669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Муниципальное бюджетное дошкольное образовательное учреждение детский сад №64 «Искорка»</a:t>
            </a:r>
          </a:p>
        </p:txBody>
      </p:sp>
      <p:pic>
        <p:nvPicPr>
          <p:cNvPr id="3" name="Фоновая музыка для презентации, детских видеороликов, путешествий или кулинарных влогов, YouT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86916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0"/>
    </mc:Choice>
    <mc:Fallback xmlns="">
      <p:transition spd="slow" advTm="3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Пирожные, сдобу, конечно, не зря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113"/>
            <a:ext cx="403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Объект 7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4341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403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3988" y="3930650"/>
            <a:ext cx="4038600" cy="26844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8"/>
    </mc:Choice>
    <mc:Fallback xmlns="">
      <p:transition spd="slow" advTm="412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северный пряник блестит словно лаком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95588"/>
            <a:ext cx="4038600" cy="2684462"/>
          </a:xfrm>
        </p:spPr>
      </p:pic>
      <p:pic>
        <p:nvPicPr>
          <p:cNvPr id="1536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713" y="2085975"/>
            <a:ext cx="4038600" cy="26860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8"/>
    </mc:Choice>
    <mc:Fallback xmlns="">
      <p:transition spd="slow" advTm="426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орехом, изюмом и жареным маком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44675"/>
            <a:ext cx="5832475" cy="38163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4"/>
    </mc:Choice>
    <mc:Fallback xmlns="">
      <p:transition spd="slow" advTm="353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Вот такая красота получается у настоящих профессионалов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7411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20875"/>
            <a:ext cx="6408738" cy="4433888"/>
          </a:xfrm>
        </p:spPr>
      </p:pic>
      <p:sp>
        <p:nvSpPr>
          <p:cNvPr id="17412" name="Объект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2"/>
    </mc:Choice>
    <mc:Fallback xmlns="">
      <p:transition spd="slow" advTm="423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Только обязательно помните: много сладкого есть нельзя- все хорошо в меру!</a:t>
            </a:r>
            <a:endParaRPr lang="ru-RU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8435" name="Содержимое 4" descr="зуб болит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2214563"/>
            <a:ext cx="3973513" cy="26431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От большого количества сладкого у людей  портятся зубы, портится фигура- люди толстеют, появляется такое заболевание как аллергия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Поэтому питаться нужно полноценно и употреблять в пищу не только сладости, но и другие продукты, например</a:t>
            </a:r>
            <a:r>
              <a:rPr lang="ru-RU" smtClean="0">
                <a:solidFill>
                  <a:schemeClr val="bg1">
                    <a:lumMod val="10000"/>
                  </a:schemeClr>
                </a:solidFill>
              </a:rPr>
              <a:t>: овощи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, мясо, рыбу, молоко.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"/>
    </mc:Choice>
    <mc:Fallback xmlns="">
      <p:transition spd="slow" advTm="39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229600" cy="4433888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ru-RU" sz="5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5400" dirty="0" smtClean="0">
                <a:solidFill>
                  <a:srgbClr val="DB4F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DB4F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"/>
    </mc:Choice>
    <mc:Fallback xmlns="">
      <p:transition spd="slow" advTm="16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Содержимое 4" descr="кондитерские изделия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071688"/>
            <a:ext cx="4232275" cy="24701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Ребята, все вы очень любите сладости.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А знаете ли вы, как называется профессия людей, которые придумывают, создают сладости своими руками?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"/>
    </mc:Choice>
    <mc:Fallback xmlns="">
      <p:transition spd="slow" advTm="40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Профессия эта называется повар-кондитер.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А сладости ,созданные их руками- кондитерские изделия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2" name="Picture 8" descr="https://kartinkin.net/uploads/posts/2022-03/1647430612_29-kartinkin-net-p-povar-konditer-kartinki-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14525"/>
            <a:ext cx="4038600" cy="302895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8"/>
    </mc:Choice>
    <mc:Fallback xmlns="">
      <p:transition spd="slow" advTm="39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Содержимое 4" descr="конфеты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714500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Кондитерские изделия бывают самыми разными: от маленьких конфет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2"/>
    </mc:Choice>
    <mc:Fallback xmlns="">
      <p:transition spd="slow" advTm="40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повар – кондитер, смогу всё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испечь,</a:t>
            </a:r>
            <a:endParaRPr lang="ru-RU" alt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19275"/>
            <a:ext cx="4038600" cy="2684463"/>
          </a:xfrm>
        </p:spPr>
      </p:pic>
      <p:pic>
        <p:nvPicPr>
          <p:cNvPr id="9220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288" y="3160713"/>
            <a:ext cx="4110037" cy="27384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4"/>
    </mc:Choice>
    <mc:Fallback xmlns="">
      <p:transition spd="slow" advTm="46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надо хорошую печь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87625"/>
            <a:ext cx="4038600" cy="2684463"/>
          </a:xfrm>
        </p:spPr>
      </p:pic>
      <p:pic>
        <p:nvPicPr>
          <p:cNvPr id="1024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3926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Объект 8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43547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024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191000"/>
            <a:ext cx="39417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6"/>
    </mc:Choice>
    <mc:Fallback xmlns="">
      <p:transition spd="slow" advTm="45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было отличным у всех настроенье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24175"/>
            <a:ext cx="4038600" cy="2686050"/>
          </a:xfrm>
        </p:spPr>
      </p:pic>
      <p:sp>
        <p:nvSpPr>
          <p:cNvPr id="11268" name="Объект 6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395605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11269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024063"/>
            <a:ext cx="43576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8"/>
    </mc:Choice>
    <mc:Fallback xmlns="">
      <p:transition spd="slow" advTm="411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Пеку для народа, торты 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печенье,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284538"/>
            <a:ext cx="4038600" cy="2179637"/>
          </a:xfrm>
        </p:spPr>
      </p:pic>
      <p:pic>
        <p:nvPicPr>
          <p:cNvPr id="12292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4038600" cy="26860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6"/>
    </mc:Choice>
    <mc:Fallback xmlns="">
      <p:transition spd="slow" advTm="376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Пеку я ватрушки, блины, кренделя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95588"/>
            <a:ext cx="4038600" cy="2684462"/>
          </a:xfrm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832225"/>
            <a:ext cx="38639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Объект 7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4"/>
    </mc:Choice>
    <mc:Fallback xmlns="">
      <p:transition spd="slow" advTm="395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0">
      <a:dk1>
        <a:srgbClr val="D7CEE5"/>
      </a:dk1>
      <a:lt1>
        <a:srgbClr val="CCD8E6"/>
      </a:lt1>
      <a:dk2>
        <a:srgbClr val="C3B5D9"/>
      </a:dk2>
      <a:lt2>
        <a:srgbClr val="B2C4DA"/>
      </a:lt2>
      <a:accent1>
        <a:srgbClr val="E5EBF2"/>
      </a:accent1>
      <a:accent2>
        <a:srgbClr val="7153A0"/>
      </a:accent2>
      <a:accent3>
        <a:srgbClr val="E7BC29"/>
      </a:accent3>
      <a:accent4>
        <a:srgbClr val="B55475"/>
      </a:accent4>
      <a:accent5>
        <a:srgbClr val="9C85C0"/>
      </a:accent5>
      <a:accent6>
        <a:srgbClr val="809EC2"/>
      </a:accent6>
      <a:hlink>
        <a:srgbClr val="672C40"/>
      </a:hlink>
      <a:folHlink>
        <a:srgbClr val="C67C9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">
    <a:dk1>
      <a:srgbClr val="D7CEE5"/>
    </a:dk1>
    <a:lt1>
      <a:srgbClr val="CCD8E6"/>
    </a:lt1>
    <a:dk2>
      <a:srgbClr val="C3B5D9"/>
    </a:dk2>
    <a:lt2>
      <a:srgbClr val="B2C4DA"/>
    </a:lt2>
    <a:accent1>
      <a:srgbClr val="E5EBF2"/>
    </a:accent1>
    <a:accent2>
      <a:srgbClr val="7153A0"/>
    </a:accent2>
    <a:accent3>
      <a:srgbClr val="E7BC29"/>
    </a:accent3>
    <a:accent4>
      <a:srgbClr val="B55475"/>
    </a:accent4>
    <a:accent5>
      <a:srgbClr val="9C85C0"/>
    </a:accent5>
    <a:accent6>
      <a:srgbClr val="809EC2"/>
    </a:accent6>
    <a:hlink>
      <a:srgbClr val="672C40"/>
    </a:hlink>
    <a:folHlink>
      <a:srgbClr val="C67C95"/>
    </a:folHlink>
  </a:clrScheme>
</a:themeOverride>
</file>

<file path=ppt/theme/themeOverride2.xml><?xml version="1.0" encoding="utf-8"?>
<a:themeOverride xmlns:a="http://schemas.openxmlformats.org/drawingml/2006/main">
  <a:clrScheme name="Другая 10">
    <a:dk1>
      <a:srgbClr val="D7CEE5"/>
    </a:dk1>
    <a:lt1>
      <a:srgbClr val="CCD8E6"/>
    </a:lt1>
    <a:dk2>
      <a:srgbClr val="C3B5D9"/>
    </a:dk2>
    <a:lt2>
      <a:srgbClr val="B2C4DA"/>
    </a:lt2>
    <a:accent1>
      <a:srgbClr val="E5EBF2"/>
    </a:accent1>
    <a:accent2>
      <a:srgbClr val="7153A0"/>
    </a:accent2>
    <a:accent3>
      <a:srgbClr val="E7BC29"/>
    </a:accent3>
    <a:accent4>
      <a:srgbClr val="B55475"/>
    </a:accent4>
    <a:accent5>
      <a:srgbClr val="9C85C0"/>
    </a:accent5>
    <a:accent6>
      <a:srgbClr val="809EC2"/>
    </a:accent6>
    <a:hlink>
      <a:srgbClr val="672C40"/>
    </a:hlink>
    <a:folHlink>
      <a:srgbClr val="C67C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202</Words>
  <Application>Microsoft Office PowerPoint</Application>
  <PresentationFormat>Экран (4:3)</PresentationFormat>
  <Paragraphs>23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ПРОФЕССИЯ- КОНДИТЕР.</vt:lpstr>
      <vt:lpstr>Презентация PowerPoint</vt:lpstr>
      <vt:lpstr>Презентация PowerPoint</vt:lpstr>
      <vt:lpstr>Презентация PowerPoint</vt:lpstr>
      <vt:lpstr>Я, повар – кондитер, смогу всё испечь,</vt:lpstr>
      <vt:lpstr>Для этого надо хорошую печь.</vt:lpstr>
      <vt:lpstr>Чтоб было отличным у всех настроенье,</vt:lpstr>
      <vt:lpstr>Пеку для народа, торты и печенье,</vt:lpstr>
      <vt:lpstr>Пеку я ватрушки, блины, кренделя,</vt:lpstr>
      <vt:lpstr>Пирожные, сдобу, конечно, не зря.</vt:lpstr>
      <vt:lpstr>И северный пряник блестит словно лаком,</vt:lpstr>
      <vt:lpstr>С орехом, изюмом и жареным маком.</vt:lpstr>
      <vt:lpstr>Вот такая красота получается у настоящих профессионалов</vt:lpstr>
      <vt:lpstr>Только обязательно помните: много сладкого есть нельзя- все хорошо в меру!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Катенька</dc:creator>
  <cp:lastModifiedBy>Евгений долгов</cp:lastModifiedBy>
  <cp:revision>19</cp:revision>
  <dcterms:created xsi:type="dcterms:W3CDTF">2015-03-12T13:41:30Z</dcterms:created>
  <dcterms:modified xsi:type="dcterms:W3CDTF">2023-01-29T18:20:34Z</dcterms:modified>
</cp:coreProperties>
</file>