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8" r:id="rId5"/>
    <p:sldId id="269" r:id="rId6"/>
    <p:sldId id="270" r:id="rId7"/>
    <p:sldId id="271" r:id="rId8"/>
    <p:sldId id="264" r:id="rId9"/>
    <p:sldId id="272" r:id="rId10"/>
    <p:sldId id="273" r:id="rId11"/>
    <p:sldId id="274" r:id="rId12"/>
    <p:sldId id="276" r:id="rId13"/>
    <p:sldId id="265" r:id="rId14"/>
    <p:sldId id="275" r:id="rId15"/>
    <p:sldId id="260" r:id="rId16"/>
    <p:sldId id="278" r:id="rId17"/>
    <p:sldId id="263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52-4AC5-90E5-A9EDFE18D7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52-4AC5-90E5-A9EDFE18D7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52-4AC5-90E5-A9EDFE18D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996096"/>
        <c:axId val="76583680"/>
      </c:barChart>
      <c:catAx>
        <c:axId val="6899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583680"/>
        <c:crosses val="autoZero"/>
        <c:auto val="1"/>
        <c:lblAlgn val="ctr"/>
        <c:lblOffset val="100"/>
        <c:noMultiLvlLbl val="0"/>
      </c:catAx>
      <c:valAx>
        <c:axId val="7658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996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B-4A3D-8F8B-37C32E22CC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B-4A3D-8F8B-37C32E22CCA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AB-4A3D-8F8B-37C32E22C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236352"/>
        <c:axId val="61237888"/>
      </c:barChart>
      <c:catAx>
        <c:axId val="6123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1237888"/>
        <c:crosses val="autoZero"/>
        <c:auto val="1"/>
        <c:lblAlgn val="ctr"/>
        <c:lblOffset val="100"/>
        <c:noMultiLvlLbl val="0"/>
      </c:catAx>
      <c:valAx>
        <c:axId val="61237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2363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7-4BF9-AAC9-063960134A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27-4BF9-AAC9-063960134AF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27-4BF9-AAC9-063960134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265664"/>
        <c:axId val="67267200"/>
      </c:barChart>
      <c:catAx>
        <c:axId val="6726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7267200"/>
        <c:crosses val="autoZero"/>
        <c:auto val="1"/>
        <c:lblAlgn val="ctr"/>
        <c:lblOffset val="100"/>
        <c:noMultiLvlLbl val="0"/>
      </c:catAx>
      <c:valAx>
        <c:axId val="67267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265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BC-418C-B621-CF06FEF44C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BC-418C-B621-CF06FEF44C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BC-418C-B621-CF06FEF44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230656"/>
        <c:axId val="102060032"/>
      </c:barChart>
      <c:catAx>
        <c:axId val="10023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2060032"/>
        <c:crosses val="autoZero"/>
        <c:auto val="1"/>
        <c:lblAlgn val="ctr"/>
        <c:lblOffset val="100"/>
        <c:noMultiLvlLbl val="0"/>
      </c:catAx>
      <c:valAx>
        <c:axId val="10206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230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A-4697-A67D-4E255E4FE5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6A-4697-A67D-4E255E4FE50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6A-4697-A67D-4E255E4FE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31968"/>
        <c:axId val="103733504"/>
      </c:barChart>
      <c:catAx>
        <c:axId val="103731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3733504"/>
        <c:crosses val="autoZero"/>
        <c:auto val="1"/>
        <c:lblAlgn val="ctr"/>
        <c:lblOffset val="100"/>
        <c:noMultiLvlLbl val="0"/>
      </c:catAx>
      <c:valAx>
        <c:axId val="103733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7319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7-44ED-A47B-EBF30355EA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07-44ED-A47B-EBF30355EA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07-44ED-A47B-EBF30355E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973632"/>
        <c:axId val="105975168"/>
      </c:barChart>
      <c:catAx>
        <c:axId val="105973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975168"/>
        <c:crosses val="autoZero"/>
        <c:auto val="1"/>
        <c:lblAlgn val="ctr"/>
        <c:lblOffset val="100"/>
        <c:noMultiLvlLbl val="0"/>
      </c:catAx>
      <c:valAx>
        <c:axId val="105975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9736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B-4E58-85AA-937DC30405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6B-4E58-85AA-937DC304059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6B-4E58-85AA-937DC3040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007552"/>
        <c:axId val="106025728"/>
      </c:barChart>
      <c:catAx>
        <c:axId val="106007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6025728"/>
        <c:crosses val="autoZero"/>
        <c:auto val="1"/>
        <c:lblAlgn val="ctr"/>
        <c:lblOffset val="100"/>
        <c:noMultiLvlLbl val="0"/>
      </c:catAx>
      <c:valAx>
        <c:axId val="10602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0075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CF-4957-8DF6-3015DEF71B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CF-4957-8DF6-3015DEF71B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CF-4957-8DF6-3015DEF71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080512"/>
        <c:axId val="106094592"/>
      </c:barChart>
      <c:catAx>
        <c:axId val="106080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6094592"/>
        <c:crosses val="autoZero"/>
        <c:auto val="1"/>
        <c:lblAlgn val="ctr"/>
        <c:lblOffset val="100"/>
        <c:noMultiLvlLbl val="0"/>
      </c:catAx>
      <c:valAx>
        <c:axId val="106094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0805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9C-4391-9644-0C9CBB2657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9C-4391-9644-0C9CBB2657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9C-4391-9644-0C9CBB265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745216"/>
        <c:axId val="106755200"/>
      </c:barChart>
      <c:catAx>
        <c:axId val="106745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6755200"/>
        <c:crosses val="autoZero"/>
        <c:auto val="1"/>
        <c:lblAlgn val="ctr"/>
        <c:lblOffset val="100"/>
        <c:noMultiLvlLbl val="0"/>
      </c:catAx>
      <c:valAx>
        <c:axId val="106755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7452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86;&#1092;&#1080;&#1081;&#1082;&#1072;\Downloads\&#1047;&#1074;&#1091;&#1082;%20-%20&#1055;&#1086;&#1077;&#1079;&#1076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86;&#1092;&#1080;&#1081;&#1082;&#1072;\Downloads\&#1047;&#1074;&#1091;&#1082;%20-%20&#1055;&#1086;&#1077;&#1079;&#1076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86;&#1092;&#1080;&#1081;&#1082;&#1072;\Downloads\&#1047;&#1074;&#1091;&#1082;%20-%20&#1055;&#1086;&#1077;&#1079;&#1076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86;&#1092;&#1080;&#1081;&#1082;&#1072;\Downloads\Les_pticy_oum_ru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86;&#1092;&#1080;&#1081;&#1082;&#1072;\Downloads\&#1047;&#1074;&#1091;&#1082;%20-%20&#1055;&#1086;&#1077;&#1079;&#1076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\Desktop\матрешка\119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3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spc="300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 ГОСТИ К МАТРЁШКЕ </a:t>
            </a:r>
          </a:p>
        </p:txBody>
      </p:sp>
      <p:pic>
        <p:nvPicPr>
          <p:cNvPr id="5" name="Рисунок 4" descr="a3c61ac30108fa8dcbed6f7722bda8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667000"/>
            <a:ext cx="2209804" cy="3901448"/>
          </a:xfrm>
          <a:prstGeom prst="rect">
            <a:avLst/>
          </a:prstGeom>
        </p:spPr>
      </p:pic>
      <p:pic>
        <p:nvPicPr>
          <p:cNvPr id="6" name="Рисунок 5" descr="a3c61ac30108fa8dcbed6f7722bda8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743200"/>
            <a:ext cx="2209804" cy="39014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Users\E\Desktop\матрешка\119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5800" y="685801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2000" y="1143000"/>
            <a:ext cx="77724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pic>
        <p:nvPicPr>
          <p:cNvPr id="11" name="Picture 2" descr="http://donosvita.org/uploads/posts/2011-01/1296057354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762000"/>
            <a:ext cx="4572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русская народная кукла - Матрёшка"/>
          <p:cNvPicPr/>
          <p:nvPr/>
        </p:nvPicPr>
        <p:blipFill>
          <a:blip r:embed="rId5" cstate="print"/>
          <a:srcRect r="1561" b="14199"/>
          <a:stretch>
            <a:fillRect/>
          </a:stretch>
        </p:blipFill>
        <p:spPr bwMode="auto">
          <a:xfrm>
            <a:off x="228600" y="3276600"/>
            <a:ext cx="38862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5" descr="http://articles.kompass.ua/images/1196859746_zagotovka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029200" y="3200400"/>
            <a:ext cx="3989784" cy="267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Users\E\Desktop\матрешка\119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5800" y="685801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2000" y="1143000"/>
            <a:ext cx="77724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pic>
        <p:nvPicPr>
          <p:cNvPr id="11" name="Picture 2" descr="http://player.myshared.ru/6/772408/slides/slide_18.jpg"/>
          <p:cNvPicPr>
            <a:picLocks noChangeAspect="1" noChangeArrowheads="1"/>
          </p:cNvPicPr>
          <p:nvPr/>
        </p:nvPicPr>
        <p:blipFill>
          <a:blip r:embed="rId4" cstate="print"/>
          <a:srcRect l="18112" t="26250" r="18889" b="11801"/>
          <a:stretch>
            <a:fillRect/>
          </a:stretch>
        </p:blipFill>
        <p:spPr bwMode="auto">
          <a:xfrm>
            <a:off x="2743200" y="3505200"/>
            <a:ext cx="4038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player.myshared.ru/17/1179405/slides/slide_19.jpg"/>
          <p:cNvPicPr/>
          <p:nvPr/>
        </p:nvPicPr>
        <p:blipFill>
          <a:blip r:embed="rId5" cstate="print"/>
          <a:srcRect l="35734" t="47778" r="38279" b="27022"/>
          <a:stretch>
            <a:fillRect/>
          </a:stretch>
        </p:blipFill>
        <p:spPr bwMode="auto">
          <a:xfrm>
            <a:off x="4800600" y="1066800"/>
            <a:ext cx="3809999" cy="228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1" descr="шлифов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066800"/>
            <a:ext cx="41148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Users\E\Desktop\матрешка\119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5800" y="685801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2000" y="1143000"/>
            <a:ext cx="77724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pic>
        <p:nvPicPr>
          <p:cNvPr id="14" name="Рисунок 13" descr="a3c61ac30108fa8dcbed6f7722bda87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55192">
            <a:off x="6406657" y="1757501"/>
            <a:ext cx="2209804" cy="3901448"/>
          </a:xfrm>
          <a:prstGeom prst="rect">
            <a:avLst/>
          </a:prstGeom>
        </p:spPr>
      </p:pic>
      <p:pic>
        <p:nvPicPr>
          <p:cNvPr id="15" name="Рисунок 14" descr="a3c61ac30108fa8dcbed6f7722bda87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6571" y="1629675"/>
            <a:ext cx="2209804" cy="3901448"/>
          </a:xfrm>
          <a:prstGeom prst="rect">
            <a:avLst/>
          </a:prstGeom>
        </p:spPr>
      </p:pic>
      <p:pic>
        <p:nvPicPr>
          <p:cNvPr id="16" name="Рисунок 15" descr="a3c61ac30108fa8dcbed6f7722bda87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91298">
            <a:off x="520970" y="1705875"/>
            <a:ext cx="2209804" cy="39014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43000" y="838200"/>
            <a:ext cx="64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i="1" spc="300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Дружные матрёшки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orig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7237" y="2558256"/>
            <a:ext cx="7629525" cy="2609850"/>
          </a:xfrm>
        </p:spPr>
      </p:pic>
      <p:pic>
        <p:nvPicPr>
          <p:cNvPr id="2050" name="Picture 2" descr="C:\Users\E\Desktop\матрешка\119 - коп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914401"/>
            <a:ext cx="8610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81000" y="1905000"/>
            <a:ext cx="83820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Blip>
                <a:blip r:embed="rId5"/>
              </a:buBlip>
              <a:tabLst/>
              <a:defRPr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MS Mincho" pitchFamily="49" charset="-128"/>
              <a:ea typeface="MS Mincho" pitchFamily="49" charset="-128"/>
              <a:cs typeface="Angsana New" pitchFamily="18" charset="-34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590800" y="2819400"/>
            <a:ext cx="39624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S Mincho" pitchFamily="49" charset="-128"/>
              <a:ea typeface="MS Mincho" pitchFamily="49" charset="-128"/>
              <a:cs typeface="Angsana New" pitchFamily="18" charset="-34"/>
            </a:endParaRPr>
          </a:p>
        </p:txBody>
      </p:sp>
      <p:pic>
        <p:nvPicPr>
          <p:cNvPr id="11" name="Рисунок 10" descr="or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438400"/>
            <a:ext cx="7629525" cy="2609850"/>
          </a:xfrm>
          <a:prstGeom prst="rect">
            <a:avLst/>
          </a:prstGeom>
        </p:spPr>
      </p:pic>
      <p:pic>
        <p:nvPicPr>
          <p:cNvPr id="12" name="Звук - Поез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28600" y="121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198" cy="3429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8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88434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2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2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C:\Users\E\Desktop\матрешка\119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5800" y="685801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62000" y="609601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300" normalizeH="0" baseline="0" noProof="0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Третья</a:t>
            </a:r>
            <a:r>
              <a:rPr kumimoji="0" lang="ru-RU" sz="4400" b="1" i="1" u="none" strike="noStrike" kern="1200" cap="none" spc="300" normalizeH="0" noProof="0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станция</a:t>
            </a:r>
            <a:endParaRPr kumimoji="0" lang="ru-RU" sz="4400" b="1" i="1" u="none" strike="noStrike" kern="1200" cap="none" spc="30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10" name="Рисунок 9" descr="48613.jpg"/>
          <p:cNvPicPr>
            <a:picLocks noChangeAspect="1"/>
          </p:cNvPicPr>
          <p:nvPr/>
        </p:nvPicPr>
        <p:blipFill>
          <a:blip r:embed="rId3" cstate="print"/>
          <a:srcRect r="1907" b="8571"/>
          <a:stretch>
            <a:fillRect/>
          </a:stretch>
        </p:blipFill>
        <p:spPr>
          <a:xfrm>
            <a:off x="228600" y="1524000"/>
            <a:ext cx="8763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Users\E\Desktop\матрешка\119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5800" y="685801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2000" y="1143000"/>
            <a:ext cx="77724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pic>
        <p:nvPicPr>
          <p:cNvPr id="11" name="Рисунок 10" descr="im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85800"/>
            <a:ext cx="4191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3_matresh.jpg"/>
          <p:cNvPicPr>
            <a:picLocks noChangeAspect="1"/>
          </p:cNvPicPr>
          <p:nvPr/>
        </p:nvPicPr>
        <p:blipFill>
          <a:blip r:embed="rId5" cstate="print"/>
          <a:srcRect t="9777" r="2824" b="8287"/>
          <a:stretch>
            <a:fillRect/>
          </a:stretch>
        </p:blipFill>
        <p:spPr>
          <a:xfrm>
            <a:off x="4876800" y="762000"/>
            <a:ext cx="415800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МузМат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9800" y="3810000"/>
            <a:ext cx="5143500" cy="2909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Users\E\Desktop\матрешка\119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5800" y="685801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2000" y="1143000"/>
            <a:ext cx="77724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762000"/>
            <a:ext cx="70003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i="1" spc="300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Веселые матрёшки</a:t>
            </a:r>
          </a:p>
        </p:txBody>
      </p:sp>
      <p:pic>
        <p:nvPicPr>
          <p:cNvPr id="10" name="Рисунок 9" descr="e9b6eef1f7bbbee63ee1b2fadaf0448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600200"/>
            <a:ext cx="8153400" cy="41014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orig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7237" y="2558256"/>
            <a:ext cx="7629525" cy="2609850"/>
          </a:xfrm>
        </p:spPr>
      </p:pic>
      <p:pic>
        <p:nvPicPr>
          <p:cNvPr id="2050" name="Picture 2" descr="C:\Users\E\Desktop\матрешка\119 - коп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914401"/>
            <a:ext cx="8610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81000" y="1905000"/>
            <a:ext cx="83820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Blip>
                <a:blip r:embed="rId5"/>
              </a:buBlip>
              <a:tabLst/>
              <a:defRPr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MS Mincho" pitchFamily="49" charset="-128"/>
              <a:ea typeface="MS Mincho" pitchFamily="49" charset="-128"/>
              <a:cs typeface="Angsana New" pitchFamily="18" charset="-34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590800" y="2819400"/>
            <a:ext cx="39624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S Mincho" pitchFamily="49" charset="-128"/>
              <a:ea typeface="MS Mincho" pitchFamily="49" charset="-128"/>
              <a:cs typeface="Angsana New" pitchFamily="18" charset="-34"/>
            </a:endParaRPr>
          </a:p>
        </p:txBody>
      </p:sp>
      <p:pic>
        <p:nvPicPr>
          <p:cNvPr id="11" name="Рисунок 10" descr="or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438400"/>
            <a:ext cx="7629525" cy="2609850"/>
          </a:xfrm>
          <a:prstGeom prst="rect">
            <a:avLst/>
          </a:prstGeom>
        </p:spPr>
      </p:pic>
      <p:pic>
        <p:nvPicPr>
          <p:cNvPr id="12" name="Звук - Поез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28600" y="121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\Desktop\матрешка\119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3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spc="300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 ГОСТИ К МАТРЁШКЕ </a:t>
            </a:r>
          </a:p>
        </p:txBody>
      </p:sp>
      <p:pic>
        <p:nvPicPr>
          <p:cNvPr id="5" name="Рисунок 4" descr="a3c61ac30108fa8dcbed6f7722bda8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667000"/>
            <a:ext cx="2209804" cy="3901448"/>
          </a:xfrm>
          <a:prstGeom prst="rect">
            <a:avLst/>
          </a:prstGeom>
        </p:spPr>
      </p:pic>
      <p:pic>
        <p:nvPicPr>
          <p:cNvPr id="6" name="Рисунок 5" descr="a3c61ac30108fa8dcbed6f7722bda8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743200"/>
            <a:ext cx="2209804" cy="39014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orig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7237" y="2558256"/>
            <a:ext cx="7629525" cy="2609850"/>
          </a:xfrm>
        </p:spPr>
      </p:pic>
      <p:pic>
        <p:nvPicPr>
          <p:cNvPr id="2050" name="Picture 2" descr="C:\Users\E\Desktop\матрешка\119 - коп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914401"/>
            <a:ext cx="8610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81000" y="1905000"/>
            <a:ext cx="83820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Blip>
                <a:blip r:embed="rId5"/>
              </a:buBlip>
              <a:tabLst/>
              <a:defRPr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MS Mincho" pitchFamily="49" charset="-128"/>
              <a:ea typeface="MS Mincho" pitchFamily="49" charset="-128"/>
              <a:cs typeface="Angsana New" pitchFamily="18" charset="-34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590800" y="2819400"/>
            <a:ext cx="39624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S Mincho" pitchFamily="49" charset="-128"/>
              <a:ea typeface="MS Mincho" pitchFamily="49" charset="-128"/>
              <a:cs typeface="Angsana New" pitchFamily="18" charset="-34"/>
            </a:endParaRPr>
          </a:p>
        </p:txBody>
      </p:sp>
      <p:pic>
        <p:nvPicPr>
          <p:cNvPr id="11" name="Рисунок 10" descr="or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438400"/>
            <a:ext cx="7629525" cy="2609850"/>
          </a:xfrm>
          <a:prstGeom prst="rect">
            <a:avLst/>
          </a:prstGeom>
        </p:spPr>
      </p:pic>
      <p:pic>
        <p:nvPicPr>
          <p:cNvPr id="12" name="Звук - Поез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524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79a1aa4dd026f02771248e8446b6c46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2648553"/>
            <a:ext cx="3657600" cy="2429256"/>
          </a:xfrm>
        </p:spPr>
      </p:pic>
      <p:pic>
        <p:nvPicPr>
          <p:cNvPr id="2050" name="Picture 2" descr="C:\Users\E\Desktop\матрешка\119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457201"/>
            <a:ext cx="8610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spc="300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Первая станция</a:t>
            </a:r>
            <a:endParaRPr kumimoji="0" lang="ru-RU" sz="3600" b="1" i="1" u="none" strike="noStrike" kern="1200" cap="none" spc="30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8" name="Рисунок 7" descr="79a1aa4dd026f02771248e8446b6c46c.jpg"/>
          <p:cNvPicPr>
            <a:picLocks noChangeAspect="1"/>
          </p:cNvPicPr>
          <p:nvPr/>
        </p:nvPicPr>
        <p:blipFill>
          <a:blip r:embed="rId4" cstate="print"/>
          <a:srcRect r="893" b="4450"/>
          <a:stretch>
            <a:fillRect/>
          </a:stretch>
        </p:blipFill>
        <p:spPr>
          <a:xfrm>
            <a:off x="228600" y="1676400"/>
            <a:ext cx="84582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C:\Users\E\Desktop\матрешка\119 - коп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5800" y="685801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2000" y="1143000"/>
            <a:ext cx="77724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62000" y="1219200"/>
            <a:ext cx="77724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pic>
        <p:nvPicPr>
          <p:cNvPr id="13" name="Рисунок 12" descr="s1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" y="838200"/>
            <a:ext cx="8790988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4b9878103b987b311b3ea55ff85215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2209800"/>
            <a:ext cx="299851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14801" y="2273260"/>
            <a:ext cx="3276600" cy="2298739"/>
          </a:xfrm>
          <a:prstGeom prst="rect">
            <a:avLst/>
          </a:prstGeom>
        </p:spPr>
      </p:pic>
      <p:pic>
        <p:nvPicPr>
          <p:cNvPr id="11" name="Les_pticy_oum_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524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0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Users\E\Desktop\матрешка\119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5800" y="685801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2000" y="1143000"/>
            <a:ext cx="77724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62000" y="1219200"/>
            <a:ext cx="77724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514600" y="2438400"/>
            <a:ext cx="39624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S Mincho" pitchFamily="49" charset="-128"/>
              <a:ea typeface="MS Mincho" pitchFamily="49" charset="-128"/>
              <a:cs typeface="Angsana New" pitchFamily="18" charset="-34"/>
            </a:endParaRPr>
          </a:p>
        </p:txBody>
      </p:sp>
      <p:pic>
        <p:nvPicPr>
          <p:cNvPr id="14" name="Рисунок 13" descr="vnutri_izbushechki--ATMOSFE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ello_html_m1c95031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2438400"/>
            <a:ext cx="1895267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\Desktop\матрешка\119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62000" y="1143000"/>
            <a:ext cx="77724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62000" y="1219200"/>
            <a:ext cx="77724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514600" y="2438400"/>
            <a:ext cx="39624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S Mincho" pitchFamily="49" charset="-128"/>
              <a:ea typeface="MS Mincho" pitchFamily="49" charset="-128"/>
              <a:cs typeface="Angsana New" pitchFamily="18" charset="-34"/>
            </a:endParaRPr>
          </a:p>
        </p:txBody>
      </p:sp>
      <p:pic>
        <p:nvPicPr>
          <p:cNvPr id="12" name="Рисунок 11" descr="8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0678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Users\E\Desktop\матрешка\119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5800" y="685801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2000" y="1143000"/>
            <a:ext cx="77724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pic>
        <p:nvPicPr>
          <p:cNvPr id="13" name="Рисунок 12" descr="vnutri_izbushechki--ATMOSFE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ec5742fb6a0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1905000"/>
            <a:ext cx="4038600" cy="4038600"/>
          </a:xfrm>
          <a:prstGeom prst="rect">
            <a:avLst/>
          </a:prstGeom>
        </p:spPr>
      </p:pic>
      <p:pic>
        <p:nvPicPr>
          <p:cNvPr id="15" name="Рисунок 14" descr="ff2a528571e3c36cb703e219a171887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9800" y="2667000"/>
            <a:ext cx="1211583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orig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7237" y="2558256"/>
            <a:ext cx="7629525" cy="2609850"/>
          </a:xfrm>
        </p:spPr>
      </p:pic>
      <p:pic>
        <p:nvPicPr>
          <p:cNvPr id="2050" name="Picture 2" descr="C:\Users\E\Desktop\матрешка\119 - коп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914401"/>
            <a:ext cx="8610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81000" y="1905000"/>
            <a:ext cx="83820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Blip>
                <a:blip r:embed="rId5"/>
              </a:buBlip>
              <a:tabLst/>
              <a:defRPr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MS Mincho" pitchFamily="49" charset="-128"/>
              <a:ea typeface="MS Mincho" pitchFamily="49" charset="-128"/>
              <a:cs typeface="Angsana New" pitchFamily="18" charset="-34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590800" y="2819400"/>
            <a:ext cx="39624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S Mincho" pitchFamily="49" charset="-128"/>
              <a:ea typeface="MS Mincho" pitchFamily="49" charset="-128"/>
              <a:cs typeface="Angsana New" pitchFamily="18" charset="-34"/>
            </a:endParaRPr>
          </a:p>
        </p:txBody>
      </p:sp>
      <p:pic>
        <p:nvPicPr>
          <p:cNvPr id="11" name="Рисунок 10" descr="or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438400"/>
            <a:ext cx="7629525" cy="2609850"/>
          </a:xfrm>
          <a:prstGeom prst="rect">
            <a:avLst/>
          </a:prstGeom>
        </p:spPr>
      </p:pic>
      <p:pic>
        <p:nvPicPr>
          <p:cNvPr id="12" name="Звук - Поез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28600" y="121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Users\E\Desktop\матрешка\119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5800" y="685801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2000" y="1143000"/>
            <a:ext cx="77724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62000" y="53340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300" normalizeH="0" baseline="0" noProof="0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Вторая</a:t>
            </a:r>
            <a:r>
              <a:rPr kumimoji="0" lang="ru-RU" sz="4400" b="1" i="1" u="none" strike="noStrike" kern="1200" cap="none" spc="300" normalizeH="0" noProof="0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станция</a:t>
            </a:r>
            <a:endParaRPr kumimoji="0" lang="ru-RU" sz="4400" b="1" i="1" u="none" strike="noStrike" kern="1200" cap="none" spc="300" normalizeH="0" baseline="0" noProof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12" name="Picture 15" descr="C:\Users\ЛАРИСА\Desktop\Майдан и Крутец\72771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88392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18</Words>
  <Application>Microsoft Office PowerPoint</Application>
  <PresentationFormat>Экран (4:3)</PresentationFormat>
  <Paragraphs>7</Paragraphs>
  <Slides>18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MS Mincho</vt:lpstr>
      <vt:lpstr>Arial</vt:lpstr>
      <vt:lpstr>Calibri</vt:lpstr>
      <vt:lpstr>Times New Roman</vt:lpstr>
      <vt:lpstr>Office Theme</vt:lpstr>
      <vt:lpstr>В ГОСТИ К МАТРЁШКЕ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ГОСТИ К МАТРЁШКЕ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E</dc:creator>
  <cp:lastModifiedBy>User</cp:lastModifiedBy>
  <cp:revision>6</cp:revision>
  <dcterms:created xsi:type="dcterms:W3CDTF">2017-01-07T15:39:05Z</dcterms:created>
  <dcterms:modified xsi:type="dcterms:W3CDTF">2023-11-12T15:04:51Z</dcterms:modified>
</cp:coreProperties>
</file>