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1E42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D6C8-68EB-4DE3-82E2-85243DD8B7AE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AA97158-392B-4FFD-AF86-41BBF2F05E1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80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D6C8-68EB-4DE3-82E2-85243DD8B7AE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97158-392B-4FFD-AF86-41BBF2F05E1B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48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D6C8-68EB-4DE3-82E2-85243DD8B7AE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97158-392B-4FFD-AF86-41BBF2F05E1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50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D6C8-68EB-4DE3-82E2-85243DD8B7AE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97158-392B-4FFD-AF86-41BBF2F05E1B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58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D6C8-68EB-4DE3-82E2-85243DD8B7AE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97158-392B-4FFD-AF86-41BBF2F05E1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93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D6C8-68EB-4DE3-82E2-85243DD8B7AE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97158-392B-4FFD-AF86-41BBF2F05E1B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05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D6C8-68EB-4DE3-82E2-85243DD8B7AE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97158-392B-4FFD-AF86-41BBF2F05E1B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664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D6C8-68EB-4DE3-82E2-85243DD8B7AE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97158-392B-4FFD-AF86-41BBF2F05E1B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425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D6C8-68EB-4DE3-82E2-85243DD8B7AE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97158-392B-4FFD-AF86-41BBF2F05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353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D6C8-68EB-4DE3-82E2-85243DD8B7AE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97158-392B-4FFD-AF86-41BBF2F05E1B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206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220D6C8-68EB-4DE3-82E2-85243DD8B7AE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97158-392B-4FFD-AF86-41BBF2F05E1B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052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0D6C8-68EB-4DE3-82E2-85243DD8B7AE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AA97158-392B-4FFD-AF86-41BBF2F05E1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4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microsoft.com/office/2007/relationships/hdphoto" Target="../media/hdphoto6.wdp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4.jpg"/><Relationship Id="rId7" Type="http://schemas.openxmlformats.org/officeDocument/2006/relationships/image" Target="../media/image26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image" Target="../media/image28.jpg"/><Relationship Id="rId5" Type="http://schemas.openxmlformats.org/officeDocument/2006/relationships/image" Target="../media/image25.jpg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openxmlformats.org/officeDocument/2006/relationships/slide" Target="slide1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openxmlformats.org/officeDocument/2006/relationships/slide" Target="slide1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openxmlformats.org/officeDocument/2006/relationships/slide" Target="slide1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openxmlformats.org/officeDocument/2006/relationships/slide" Target="slide1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openxmlformats.org/officeDocument/2006/relationships/slide" Target="slide1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idaktor.ru/texnologiya-konstruirovaniya-interaktivnogo-plakata/" TargetMode="External"/><Relationship Id="rId2" Type="http://schemas.openxmlformats.org/officeDocument/2006/relationships/hyperlink" Target="https://nitforyou.com/konstruktor-inter-plakata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gif"/><Relationship Id="rId7" Type="http://schemas.openxmlformats.org/officeDocument/2006/relationships/image" Target="../media/image12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9.jpg"/><Relationship Id="rId3" Type="http://schemas.microsoft.com/office/2007/relationships/hdphoto" Target="../media/hdphoto5.wdp"/><Relationship Id="rId7" Type="http://schemas.openxmlformats.org/officeDocument/2006/relationships/image" Target="../media/image16.jpg"/><Relationship Id="rId12" Type="http://schemas.openxmlformats.org/officeDocument/2006/relationships/slide" Target="slide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18.jpg"/><Relationship Id="rId5" Type="http://schemas.openxmlformats.org/officeDocument/2006/relationships/image" Target="../media/image15.jpg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microsoft.com/office/2007/relationships/hdphoto" Target="../media/hdphoto6.wdp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microsoft.com/office/2007/relationships/hdphoto" Target="../media/hdphoto6.wdp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microsoft.com/office/2007/relationships/hdphoto" Target="../media/hdphoto6.wdp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microsoft.com/office/2007/relationships/hdphoto" Target="../media/hdphoto6.wdp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0A4C5-67D9-4430-A4D0-C6BB79AB8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0278" y="2739627"/>
            <a:ext cx="9144000" cy="865237"/>
          </a:xfrm>
        </p:spPr>
        <p:txBody>
          <a:bodyPr>
            <a:normAutofit fontScale="90000"/>
          </a:bodyPr>
          <a:lstStyle/>
          <a:p>
            <a:r>
              <a:rPr lang="ru-RU" dirty="0"/>
              <a:t>«Осторожно, огонь!»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B32F57-C038-42FF-BBC0-030CA7A13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9958" y="5154173"/>
            <a:ext cx="4084320" cy="86523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Светлана Сергеевна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ДС № 64 «Искорка»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3808C-36DB-47FD-BD91-D43EBFE37F2D}"/>
              </a:ext>
            </a:extLst>
          </p:cNvPr>
          <p:cNvSpPr txBox="1"/>
          <p:nvPr/>
        </p:nvSpPr>
        <p:spPr>
          <a:xfrm>
            <a:off x="991773" y="0"/>
            <a:ext cx="10208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 64 «Искорка»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Старооскольского городского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2634445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2A59B7-53E2-46A5-B583-12C2EAB1F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136" y="3228768"/>
            <a:ext cx="3213034" cy="26476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543811-BF5C-4508-B534-E87BCD7D0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" y="260675"/>
            <a:ext cx="2621279" cy="19659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39F55E-E7CD-4C7F-853D-5D9F562B3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19" y="260675"/>
            <a:ext cx="2444691" cy="19630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1263BC-2E94-4DB1-B7FC-6460F8458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86" y="260675"/>
            <a:ext cx="2621507" cy="14054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5C9CA7-8652-46B6-A7C0-61EBFE06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1" y="3228768"/>
            <a:ext cx="1963082" cy="19630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92F94C-5DB8-441F-9B57-ADC3465B1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86" y="3240891"/>
            <a:ext cx="2621507" cy="193883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510BD33-AD4C-4913-AA25-3D453881B1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01B69D-B392-41E3-AB69-F345198FB9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74" y="233997"/>
            <a:ext cx="8639951" cy="6390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>
            <a:hlinkClick r:id="rId8" action="ppaction://hlinksldjump"/>
            <a:extLst>
              <a:ext uri="{FF2B5EF4-FFF2-40B4-BE49-F238E27FC236}">
                <a16:creationId xmlns:a16="http://schemas.microsoft.com/office/drawing/2014/main" id="{889408AA-F2A1-4064-94F9-60A1CEC21D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333" y1="29333" x2="47333" y2="29333"/>
                        <a14:foregroundMark x1="31333" y1="48667" x2="31333" y2="48667"/>
                        <a14:foregroundMark x1="68000" y1="50667" x2="68000" y2="50667"/>
                        <a14:foregroundMark x1="52667" y1="71333" x2="52667" y2="7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694" y="197577"/>
            <a:ext cx="830489" cy="83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86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9264B7-8A4E-48A1-91BF-2731DC79C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5" y="763172"/>
            <a:ext cx="10663311" cy="53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21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3B41CE-ACCC-458B-94B8-4049201A8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42862"/>
            <a:ext cx="101727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4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hlinkClick r:id="rId2" action="ppaction://hlinksldjump"/>
            <a:extLst>
              <a:ext uri="{FF2B5EF4-FFF2-40B4-BE49-F238E27FC236}">
                <a16:creationId xmlns:a16="http://schemas.microsoft.com/office/drawing/2014/main" id="{88524256-9805-47AB-BE61-213E38D9B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83" y="3733798"/>
            <a:ext cx="1849746" cy="3008717"/>
          </a:xfrm>
          <a:prstGeom prst="rect">
            <a:avLst/>
          </a:prstGeom>
        </p:spPr>
      </p:pic>
      <p:pic>
        <p:nvPicPr>
          <p:cNvPr id="20" name="Рисунок 19">
            <a:hlinkClick r:id="rId4" action="ppaction://hlinksldjump"/>
            <a:extLst>
              <a:ext uri="{FF2B5EF4-FFF2-40B4-BE49-F238E27FC236}">
                <a16:creationId xmlns:a16="http://schemas.microsoft.com/office/drawing/2014/main" id="{79A4301B-1FD3-4AAD-B679-A031ED668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49" y="3733799"/>
            <a:ext cx="1809812" cy="3008717"/>
          </a:xfrm>
          <a:prstGeom prst="rect">
            <a:avLst/>
          </a:prstGeom>
        </p:spPr>
      </p:pic>
      <p:pic>
        <p:nvPicPr>
          <p:cNvPr id="21" name="Рисунок 20">
            <a:hlinkClick r:id="rId6" action="ppaction://hlinksldjump"/>
            <a:extLst>
              <a:ext uri="{FF2B5EF4-FFF2-40B4-BE49-F238E27FC236}">
                <a16:creationId xmlns:a16="http://schemas.microsoft.com/office/drawing/2014/main" id="{A29A9E8B-B220-4828-8A00-C70B9CFBE9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0" y="3733797"/>
            <a:ext cx="2059945" cy="3008717"/>
          </a:xfrm>
          <a:prstGeom prst="rect">
            <a:avLst/>
          </a:prstGeom>
        </p:spPr>
      </p:pic>
      <p:pic>
        <p:nvPicPr>
          <p:cNvPr id="22" name="Рисунок 21">
            <a:hlinkClick r:id="rId8" action="ppaction://hlinksldjump"/>
            <a:extLst>
              <a:ext uri="{FF2B5EF4-FFF2-40B4-BE49-F238E27FC236}">
                <a16:creationId xmlns:a16="http://schemas.microsoft.com/office/drawing/2014/main" id="{1098BC50-B11E-4702-9DAC-BB1DA0FA9F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09" y="3733797"/>
            <a:ext cx="2037063" cy="3008717"/>
          </a:xfrm>
          <a:prstGeom prst="rect">
            <a:avLst/>
          </a:prstGeom>
        </p:spPr>
      </p:pic>
      <p:pic>
        <p:nvPicPr>
          <p:cNvPr id="27" name="Рисунок 26">
            <a:hlinkClick r:id="rId10" action="ppaction://hlinksldjump"/>
            <a:extLst>
              <a:ext uri="{FF2B5EF4-FFF2-40B4-BE49-F238E27FC236}">
                <a16:creationId xmlns:a16="http://schemas.microsoft.com/office/drawing/2014/main" id="{13272D08-7AED-48CE-AA24-F348FD9D18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64" y="3733797"/>
            <a:ext cx="2045927" cy="300871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56FD411-0014-4302-9695-6C91772ABC47}"/>
              </a:ext>
            </a:extLst>
          </p:cNvPr>
          <p:cNvSpPr txBox="1"/>
          <p:nvPr/>
        </p:nvSpPr>
        <p:spPr>
          <a:xfrm>
            <a:off x="2585155" y="261879"/>
            <a:ext cx="7765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безопасности при пожаре</a:t>
            </a:r>
          </a:p>
        </p:txBody>
      </p:sp>
    </p:spTree>
    <p:extLst>
      <p:ext uri="{BB962C8B-B14F-4D97-AF65-F5344CB8AC3E}">
        <p14:creationId xmlns:p14="http://schemas.microsoft.com/office/powerpoint/2010/main" val="84228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8524256-9805-47AB-BE61-213E38D9B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83" y="3733798"/>
            <a:ext cx="1849746" cy="30087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A4301B-1FD3-4AAD-B679-A031ED668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49" y="3733799"/>
            <a:ext cx="1809812" cy="30087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9A9E8B-B220-4828-8A00-C70B9CFBE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1" y="3733796"/>
            <a:ext cx="2059945" cy="300871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98BC50-B11E-4702-9DAC-BB1DA0FA9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09" y="3733797"/>
            <a:ext cx="2037063" cy="30087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3272D08-7AED-48CE-AA24-F348FD9D1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64" y="3733797"/>
            <a:ext cx="2045927" cy="300871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56FD411-0014-4302-9695-6C91772ABC47}"/>
              </a:ext>
            </a:extLst>
          </p:cNvPr>
          <p:cNvSpPr txBox="1"/>
          <p:nvPr/>
        </p:nvSpPr>
        <p:spPr>
          <a:xfrm>
            <a:off x="2585155" y="261879"/>
            <a:ext cx="7765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безопасности при пожаре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7B221B-5037-4FD7-A115-30DE1E5A98C6}"/>
              </a:ext>
            </a:extLst>
          </p:cNvPr>
          <p:cNvSpPr/>
          <p:nvPr/>
        </p:nvSpPr>
        <p:spPr>
          <a:xfrm>
            <a:off x="0" y="0"/>
            <a:ext cx="12192000" cy="6742513"/>
          </a:xfrm>
          <a:prstGeom prst="rect">
            <a:avLst/>
          </a:prstGeom>
          <a:solidFill>
            <a:srgbClr val="B71E42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AA33F7-FB34-46FC-A8BA-EF55957BB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29" y="118833"/>
            <a:ext cx="4557485" cy="6656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>
            <a:hlinkClick r:id="rId7" action="ppaction://hlinksldjump"/>
            <a:extLst>
              <a:ext uri="{FF2B5EF4-FFF2-40B4-BE49-F238E27FC236}">
                <a16:creationId xmlns:a16="http://schemas.microsoft.com/office/drawing/2014/main" id="{EECB5E2E-3AA8-4105-9B42-F17803F210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338" y="115485"/>
            <a:ext cx="409576" cy="40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83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8524256-9805-47AB-BE61-213E38D9B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83" y="3733798"/>
            <a:ext cx="1849746" cy="30087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A4301B-1FD3-4AAD-B679-A031ED668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49" y="3733799"/>
            <a:ext cx="1809812" cy="30087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9A9E8B-B220-4828-8A00-C70B9CFBE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1" y="3733796"/>
            <a:ext cx="2059945" cy="300871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98BC50-B11E-4702-9DAC-BB1DA0FA9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09" y="3733797"/>
            <a:ext cx="2037063" cy="30087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3272D08-7AED-48CE-AA24-F348FD9D1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64" y="3733797"/>
            <a:ext cx="2045927" cy="300871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56FD411-0014-4302-9695-6C91772ABC47}"/>
              </a:ext>
            </a:extLst>
          </p:cNvPr>
          <p:cNvSpPr txBox="1"/>
          <p:nvPr/>
        </p:nvSpPr>
        <p:spPr>
          <a:xfrm>
            <a:off x="2585155" y="261879"/>
            <a:ext cx="7765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безопасности при пожаре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5E5AEB7-912A-4FCB-A0F2-56E8E00FA49B}"/>
              </a:ext>
            </a:extLst>
          </p:cNvPr>
          <p:cNvSpPr/>
          <p:nvPr/>
        </p:nvSpPr>
        <p:spPr>
          <a:xfrm>
            <a:off x="0" y="0"/>
            <a:ext cx="12192000" cy="6742513"/>
          </a:xfrm>
          <a:prstGeom prst="rect">
            <a:avLst/>
          </a:prstGeom>
          <a:solidFill>
            <a:srgbClr val="B71E42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53BCCE-FCD7-4604-BC55-4AE13F6D1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41" y="118833"/>
            <a:ext cx="4506860" cy="6656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hlinkClick r:id="rId7" action="ppaction://hlinksldjump"/>
            <a:extLst>
              <a:ext uri="{FF2B5EF4-FFF2-40B4-BE49-F238E27FC236}">
                <a16:creationId xmlns:a16="http://schemas.microsoft.com/office/drawing/2014/main" id="{811FC781-9C37-4D43-91EE-8AE07D0005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338" y="115485"/>
            <a:ext cx="409576" cy="40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62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8524256-9805-47AB-BE61-213E38D9B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83" y="3733798"/>
            <a:ext cx="1849746" cy="30087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A4301B-1FD3-4AAD-B679-A031ED668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49" y="3733799"/>
            <a:ext cx="1809812" cy="30087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9A9E8B-B220-4828-8A00-C70B9CFBE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1" y="3733796"/>
            <a:ext cx="2059945" cy="300871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98BC50-B11E-4702-9DAC-BB1DA0FA9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09" y="3733797"/>
            <a:ext cx="2037063" cy="30087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3272D08-7AED-48CE-AA24-F348FD9D1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64" y="3733797"/>
            <a:ext cx="2045927" cy="300871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56FD411-0014-4302-9695-6C91772ABC47}"/>
              </a:ext>
            </a:extLst>
          </p:cNvPr>
          <p:cNvSpPr txBox="1"/>
          <p:nvPr/>
        </p:nvSpPr>
        <p:spPr>
          <a:xfrm>
            <a:off x="2585155" y="261879"/>
            <a:ext cx="7765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безопасности при пожаре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DFFEF1-B75B-4162-A6E5-1B17F3A684B3}"/>
              </a:ext>
            </a:extLst>
          </p:cNvPr>
          <p:cNvSpPr/>
          <p:nvPr/>
        </p:nvSpPr>
        <p:spPr>
          <a:xfrm>
            <a:off x="0" y="0"/>
            <a:ext cx="12192000" cy="6742513"/>
          </a:xfrm>
          <a:prstGeom prst="rect">
            <a:avLst/>
          </a:prstGeom>
          <a:solidFill>
            <a:srgbClr val="B71E42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C89BBE-D338-402E-8E74-3CD4D47CC0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935" y="118833"/>
            <a:ext cx="4526472" cy="6656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hlinkClick r:id="rId7" action="ppaction://hlinksldjump"/>
            <a:extLst>
              <a:ext uri="{FF2B5EF4-FFF2-40B4-BE49-F238E27FC236}">
                <a16:creationId xmlns:a16="http://schemas.microsoft.com/office/drawing/2014/main" id="{FD058EAE-8C5E-4B05-AE4C-8FE3360C6A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338" y="115485"/>
            <a:ext cx="409576" cy="40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03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8524256-9805-47AB-BE61-213E38D9B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83" y="3733798"/>
            <a:ext cx="1849746" cy="30087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A4301B-1FD3-4AAD-B679-A031ED668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49" y="3733799"/>
            <a:ext cx="1809812" cy="30087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9A9E8B-B220-4828-8A00-C70B9CFBE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1" y="3733796"/>
            <a:ext cx="2059945" cy="300871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98BC50-B11E-4702-9DAC-BB1DA0FA9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09" y="3733797"/>
            <a:ext cx="2037063" cy="30087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3272D08-7AED-48CE-AA24-F348FD9D1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64" y="3733797"/>
            <a:ext cx="2045927" cy="300871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56FD411-0014-4302-9695-6C91772ABC47}"/>
              </a:ext>
            </a:extLst>
          </p:cNvPr>
          <p:cNvSpPr txBox="1"/>
          <p:nvPr/>
        </p:nvSpPr>
        <p:spPr>
          <a:xfrm>
            <a:off x="2585155" y="261879"/>
            <a:ext cx="7765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безопасности при пожаре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CF0D2A9-A724-4976-8E9A-179325E2AF22}"/>
              </a:ext>
            </a:extLst>
          </p:cNvPr>
          <p:cNvSpPr/>
          <p:nvPr/>
        </p:nvSpPr>
        <p:spPr>
          <a:xfrm>
            <a:off x="0" y="0"/>
            <a:ext cx="12192000" cy="6742513"/>
          </a:xfrm>
          <a:prstGeom prst="rect">
            <a:avLst/>
          </a:prstGeom>
          <a:solidFill>
            <a:srgbClr val="B71E42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A20CC7-9FB5-4B37-9490-84844EC65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3" y="118833"/>
            <a:ext cx="4092436" cy="6656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hlinkClick r:id="rId7" action="ppaction://hlinksldjump"/>
            <a:extLst>
              <a:ext uri="{FF2B5EF4-FFF2-40B4-BE49-F238E27FC236}">
                <a16:creationId xmlns:a16="http://schemas.microsoft.com/office/drawing/2014/main" id="{16AE0A57-8B27-4453-BB3E-0B43F87F92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545" y="82590"/>
            <a:ext cx="409576" cy="40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14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8524256-9805-47AB-BE61-213E38D9B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83" y="3733798"/>
            <a:ext cx="1849746" cy="30087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A4301B-1FD3-4AAD-B679-A031ED668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49" y="3733799"/>
            <a:ext cx="1809812" cy="30087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9A9E8B-B220-4828-8A00-C70B9CFBE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1" y="3733796"/>
            <a:ext cx="2059945" cy="300871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98BC50-B11E-4702-9DAC-BB1DA0FA9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09" y="3733797"/>
            <a:ext cx="2037063" cy="30087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3272D08-7AED-48CE-AA24-F348FD9D1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64" y="3733797"/>
            <a:ext cx="2045927" cy="300871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56FD411-0014-4302-9695-6C91772ABC47}"/>
              </a:ext>
            </a:extLst>
          </p:cNvPr>
          <p:cNvSpPr txBox="1"/>
          <p:nvPr/>
        </p:nvSpPr>
        <p:spPr>
          <a:xfrm>
            <a:off x="2585155" y="261879"/>
            <a:ext cx="7765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безопасности при пожаре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FFB3C46-E133-4F86-9DD8-F3421C55E0CA}"/>
              </a:ext>
            </a:extLst>
          </p:cNvPr>
          <p:cNvSpPr/>
          <p:nvPr/>
        </p:nvSpPr>
        <p:spPr>
          <a:xfrm>
            <a:off x="0" y="0"/>
            <a:ext cx="12192000" cy="6742513"/>
          </a:xfrm>
          <a:prstGeom prst="rect">
            <a:avLst/>
          </a:prstGeom>
          <a:solidFill>
            <a:srgbClr val="B71E42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EC4F26-12CF-437B-9939-62094A78C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30" y="118833"/>
            <a:ext cx="4004083" cy="6656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hlinkClick r:id="rId7" action="ppaction://hlinksldjump"/>
            <a:extLst>
              <a:ext uri="{FF2B5EF4-FFF2-40B4-BE49-F238E27FC236}">
                <a16:creationId xmlns:a16="http://schemas.microsoft.com/office/drawing/2014/main" id="{5547C5D2-46B6-43C3-A1E4-38D40337A7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396" y="57088"/>
            <a:ext cx="409576" cy="40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77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4058D8-AEE8-4B53-AB35-60C46EDCD636}"/>
              </a:ext>
            </a:extLst>
          </p:cNvPr>
          <p:cNvSpPr txBox="1"/>
          <p:nvPr/>
        </p:nvSpPr>
        <p:spPr>
          <a:xfrm>
            <a:off x="3176953" y="1375117"/>
            <a:ext cx="583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источников: 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Интерактивный плакат средствами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PowerPoint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(электронный ресурс)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https://nitforyou.com/konstruktor-inter-plakata/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конструирования интерактивного плаката (электронный ресурс)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http://didaktor.ru/texnologiya-konstruirovaniya-interaktivnogo-plakata/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https://yandex.ru/images/search?text=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7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661EA-992C-412A-B346-52C6C4CF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236" y="949662"/>
            <a:ext cx="4644421" cy="530795"/>
          </a:xfrm>
        </p:spPr>
        <p:txBody>
          <a:bodyPr/>
          <a:lstStyle/>
          <a:p>
            <a:r>
              <a:rPr lang="ru-RU" dirty="0"/>
              <a:t>Откуда возник огонь?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11D041-19A8-4C02-9057-4BB4C4444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2" r="100000">
                        <a14:foregroundMark x1="45222" y1="16500" x2="45222" y2="16500"/>
                        <a14:foregroundMark x1="83556" y1="15857" x2="83556" y2="15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9" y="1853754"/>
            <a:ext cx="2954217" cy="45954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476909-604C-4B45-A65A-2BAC1C699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8" b="98438" l="1171" r="97190">
                        <a14:foregroundMark x1="45199" y1="75625" x2="45199" y2="75625"/>
                        <a14:foregroundMark x1="48009" y1="77500" x2="48009" y2="77500"/>
                        <a14:foregroundMark x1="40281" y1="80625" x2="40281" y2="80625"/>
                        <a14:foregroundMark x1="71194" y1="80313" x2="71194" y2="80313"/>
                        <a14:foregroundMark x1="76815" y1="54375" x2="76815" y2="54375"/>
                        <a14:foregroundMark x1="64169" y1="65938" x2="64169" y2="65938"/>
                        <a14:foregroundMark x1="76581" y1="68750" x2="76581" y2="68750"/>
                        <a14:foregroundMark x1="72834" y1="80313" x2="72834" y2="80313"/>
                        <a14:foregroundMark x1="81030" y1="79688" x2="81030" y2="79688"/>
                        <a14:foregroundMark x1="85480" y1="80000" x2="85480" y2="80000"/>
                        <a14:foregroundMark x1="70492" y1="40625" x2="70492" y2="40625"/>
                        <a14:foregroundMark x1="67916" y1="22188" x2="67916" y2="22188"/>
                        <a14:foregroundMark x1="71194" y1="13438" x2="71194" y2="13438"/>
                        <a14:foregroundMark x1="81967" y1="30938" x2="81967" y2="30938"/>
                        <a14:foregroundMark x1="85948" y1="23125" x2="85948" y2="23125"/>
                        <a14:foregroundMark x1="88759" y1="26563" x2="88759" y2="26563"/>
                        <a14:foregroundMark x1="73536" y1="30312" x2="73536" y2="30312"/>
                        <a14:foregroundMark x1="74707" y1="22500" x2="74707" y2="22500"/>
                        <a14:foregroundMark x1="81030" y1="21563" x2="81030" y2="21563"/>
                        <a14:foregroundMark x1="80094" y1="20000" x2="80094" y2="20000"/>
                        <a14:foregroundMark x1="79859" y1="20000" x2="79859" y2="20000"/>
                        <a14:foregroundMark x1="79859" y1="16250" x2="79859" y2="16250"/>
                        <a14:foregroundMark x1="81733" y1="14688" x2="81733" y2="14688"/>
                        <a14:foregroundMark x1="70023" y1="29063" x2="70023" y2="29063"/>
                        <a14:foregroundMark x1="71429" y1="25000" x2="71429" y2="25000"/>
                        <a14:foregroundMark x1="70492" y1="16563" x2="70492" y2="16563"/>
                        <a14:foregroundMark x1="65574" y1="40625" x2="65574" y2="40625"/>
                        <a14:foregroundMark x1="70023" y1="35625" x2="70023" y2="35625"/>
                        <a14:foregroundMark x1="69555" y1="38750" x2="69555" y2="38750"/>
                        <a14:foregroundMark x1="73068" y1="39375" x2="73068" y2="39375"/>
                        <a14:foregroundMark x1="68852" y1="17188" x2="68852" y2="17188"/>
                        <a14:foregroundMark x1="64169" y1="42500" x2="64169" y2="42500"/>
                        <a14:foregroundMark x1="75410" y1="43750" x2="75410" y2="43750"/>
                        <a14:foregroundMark x1="49649" y1="81563" x2="49649" y2="81563"/>
                        <a14:foregroundMark x1="46370" y1="83750" x2="46370" y2="83750"/>
                        <a14:foregroundMark x1="42389" y1="87188" x2="42389" y2="87188"/>
                        <a14:foregroundMark x1="48712" y1="87500" x2="48712" y2="87500"/>
                        <a14:foregroundMark x1="42389" y1="78750" x2="42389" y2="78750"/>
                        <a14:foregroundMark x1="40047" y1="75000" x2="40047" y2="75000"/>
                        <a14:foregroundMark x1="44262" y1="69375" x2="44262" y2="6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02" y="1853754"/>
            <a:ext cx="6132052" cy="459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454225-19D5-45F3-8584-3F0968A0B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" b="98929" l="0" r="100000">
                        <a14:foregroundMark x1="36111" y1="20857" x2="36111" y2="20857"/>
                        <a14:foregroundMark x1="82889" y1="15714" x2="82889" y2="1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18" y="342835"/>
            <a:ext cx="1983963" cy="30861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BDDA-450A-4BB7-BC46-4A2801A45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" y="4123078"/>
            <a:ext cx="2316307" cy="2277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DB3D9C-3E6C-4045-88AB-B3DDA24C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66" y="4122881"/>
            <a:ext cx="1340474" cy="22781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4633DB-B5F0-46E2-97F7-33D078799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131" y="4740813"/>
            <a:ext cx="2314553" cy="1660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917716-E827-4707-BF74-DC96C42B85B1}"/>
              </a:ext>
            </a:extLst>
          </p:cNvPr>
          <p:cNvSpPr txBox="1"/>
          <p:nvPr/>
        </p:nvSpPr>
        <p:spPr>
          <a:xfrm>
            <a:off x="2631579" y="1016000"/>
            <a:ext cx="1983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Огонь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04EF4-A9DA-4108-B0E1-1D8AB611DDAE}"/>
              </a:ext>
            </a:extLst>
          </p:cNvPr>
          <p:cNvSpPr txBox="1"/>
          <p:nvPr/>
        </p:nvSpPr>
        <p:spPr>
          <a:xfrm>
            <a:off x="7848276" y="962587"/>
            <a:ext cx="1712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</a:t>
            </a:r>
          </a:p>
        </p:txBody>
      </p:sp>
    </p:spTree>
    <p:extLst>
      <p:ext uri="{BB962C8B-B14F-4D97-AF65-F5344CB8AC3E}">
        <p14:creationId xmlns:p14="http://schemas.microsoft.com/office/powerpoint/2010/main" val="2280228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422D08-C8F4-4070-991A-E23A118EF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5" y="365760"/>
            <a:ext cx="2420331" cy="26729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20E1DA-E702-412E-A6CA-7150F2798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512" y="-341111"/>
            <a:ext cx="3601913" cy="29294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E0470A-1CAD-49F7-A8ED-A16E02F2B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158" y="264160"/>
            <a:ext cx="3330237" cy="22201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1597C6-81F9-4DA6-81B0-4F46DA1C3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9" b="100000" l="2697" r="984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86" y="3706550"/>
            <a:ext cx="2929404" cy="29294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E7302D-D0A9-4129-8984-ADF709EEF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7" y="4125994"/>
            <a:ext cx="3154995" cy="23662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B1DC71-76D0-424E-B361-5DA1F785B6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26" b="98191" l="2198" r="92502">
                        <a14:foregroundMark x1="23400" y1="22308" x2="23400" y2="22308"/>
                        <a14:foregroundMark x1="27149" y1="47804" x2="28378" y2="47804"/>
                        <a14:foregroundMark x1="32967" y1="68906" x2="32967" y2="68906"/>
                        <a14:foregroundMark x1="34195" y1="66667" x2="34195" y2="66667"/>
                        <a14:foregroundMark x1="48804" y1="32300" x2="48804" y2="32300"/>
                        <a14:foregroundMark x1="49644" y1="50043" x2="49644" y2="50043"/>
                        <a14:foregroundMark x1="54169" y1="52799" x2="54169" y2="52799"/>
                        <a14:foregroundMark x1="71235" y1="53919" x2="71235" y2="53919"/>
                        <a14:foregroundMark x1="73368" y1="46684" x2="73368" y2="46684"/>
                        <a14:foregroundMark x1="72075" y1="29543" x2="72075" y2="29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277" y="4269708"/>
            <a:ext cx="3152956" cy="23662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8A2EBA-9C38-41F3-A86C-9E44FE84F9B4}"/>
              </a:ext>
            </a:extLst>
          </p:cNvPr>
          <p:cNvSpPr txBox="1"/>
          <p:nvPr/>
        </p:nvSpPr>
        <p:spPr>
          <a:xfrm>
            <a:off x="2119085" y="2998664"/>
            <a:ext cx="7953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Легковоспламеняющиеся предметы</a:t>
            </a:r>
          </a:p>
        </p:txBody>
      </p:sp>
    </p:spTree>
    <p:extLst>
      <p:ext uri="{BB962C8B-B14F-4D97-AF65-F5344CB8AC3E}">
        <p14:creationId xmlns:p14="http://schemas.microsoft.com/office/powerpoint/2010/main" val="2971290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2A59B7-53E2-46A5-B583-12C2EAB1F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3" b="94425" l="4790" r="95015">
                        <a14:foregroundMark x1="86119" y1="41281" x2="86119" y2="41281"/>
                        <a14:foregroundMark x1="83871" y1="33096" x2="83871" y2="33096"/>
                        <a14:foregroundMark x1="66667" y1="58244" x2="66667" y2="58244"/>
                        <a14:foregroundMark x1="21505" y1="42349" x2="21505" y2="42349"/>
                        <a14:foregroundMark x1="20626" y1="61091" x2="20626" y2="61091"/>
                        <a14:foregroundMark x1="54936" y1="61566" x2="54936" y2="61566"/>
                      </a14:backgroundRemoval>
                    </a14:imgEffect>
                    <a14:imgEffect>
                      <a14:sharpenSoften amount="-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83" y="2225066"/>
            <a:ext cx="3213034" cy="2647691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  <a:extLst>
              <a:ext uri="{FF2B5EF4-FFF2-40B4-BE49-F238E27FC236}">
                <a16:creationId xmlns:a16="http://schemas.microsoft.com/office/drawing/2014/main" id="{E2543811-BF5C-4508-B534-E87BCD7D0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" y="260675"/>
            <a:ext cx="2621279" cy="1965960"/>
          </a:xfrm>
          <a:prstGeom prst="rect">
            <a:avLst/>
          </a:prstGeom>
        </p:spPr>
      </p:pic>
      <p:pic>
        <p:nvPicPr>
          <p:cNvPr id="6" name="Рисунок 5">
            <a:hlinkClick r:id="rId6" action="ppaction://hlinksldjump"/>
            <a:extLst>
              <a:ext uri="{FF2B5EF4-FFF2-40B4-BE49-F238E27FC236}">
                <a16:creationId xmlns:a16="http://schemas.microsoft.com/office/drawing/2014/main" id="{A239F55E-E7CD-4C7F-853D-5D9F562B3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19" y="260675"/>
            <a:ext cx="2444691" cy="1963082"/>
          </a:xfrm>
          <a:prstGeom prst="rect">
            <a:avLst/>
          </a:prstGeom>
        </p:spPr>
      </p:pic>
      <p:pic>
        <p:nvPicPr>
          <p:cNvPr id="7" name="Рисунок 6">
            <a:hlinkClick r:id="rId8" action="ppaction://hlinksldjump"/>
            <a:extLst>
              <a:ext uri="{FF2B5EF4-FFF2-40B4-BE49-F238E27FC236}">
                <a16:creationId xmlns:a16="http://schemas.microsoft.com/office/drawing/2014/main" id="{5A1263BC-2E94-4DB1-B7FC-6460F84583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86" y="260675"/>
            <a:ext cx="2621507" cy="1405475"/>
          </a:xfrm>
          <a:prstGeom prst="rect">
            <a:avLst/>
          </a:prstGeom>
        </p:spPr>
      </p:pic>
      <p:pic>
        <p:nvPicPr>
          <p:cNvPr id="8" name="Рисунок 7">
            <a:hlinkClick r:id="rId10" action="ppaction://hlinksldjump"/>
            <a:extLst>
              <a:ext uri="{FF2B5EF4-FFF2-40B4-BE49-F238E27FC236}">
                <a16:creationId xmlns:a16="http://schemas.microsoft.com/office/drawing/2014/main" id="{2C5C9CA7-8652-46B6-A7C0-61EBFE060B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1" y="3228768"/>
            <a:ext cx="1963082" cy="1963082"/>
          </a:xfrm>
          <a:prstGeom prst="rect">
            <a:avLst/>
          </a:prstGeom>
        </p:spPr>
      </p:pic>
      <p:pic>
        <p:nvPicPr>
          <p:cNvPr id="9" name="Рисунок 8">
            <a:hlinkClick r:id="rId12" action="ppaction://hlinksldjump"/>
            <a:extLst>
              <a:ext uri="{FF2B5EF4-FFF2-40B4-BE49-F238E27FC236}">
                <a16:creationId xmlns:a16="http://schemas.microsoft.com/office/drawing/2014/main" id="{8992F94C-5DB8-441F-9B57-ADC3465B12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86" y="3240891"/>
            <a:ext cx="2621507" cy="19388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5A91F4-B14D-4181-85A5-6C6764EE4314}"/>
              </a:ext>
            </a:extLst>
          </p:cNvPr>
          <p:cNvSpPr txBox="1"/>
          <p:nvPr/>
        </p:nvSpPr>
        <p:spPr>
          <a:xfrm>
            <a:off x="1436914" y="5191850"/>
            <a:ext cx="9812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возникновения огня дома</a:t>
            </a:r>
          </a:p>
        </p:txBody>
      </p:sp>
    </p:spTree>
    <p:extLst>
      <p:ext uri="{BB962C8B-B14F-4D97-AF65-F5344CB8AC3E}">
        <p14:creationId xmlns:p14="http://schemas.microsoft.com/office/powerpoint/2010/main" val="354700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2A59B7-53E2-46A5-B583-12C2EAB1F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136" y="3228768"/>
            <a:ext cx="3213034" cy="26476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543811-BF5C-4508-B534-E87BCD7D0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" y="260675"/>
            <a:ext cx="2621279" cy="19659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39F55E-E7CD-4C7F-853D-5D9F562B3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19" y="260675"/>
            <a:ext cx="2444691" cy="19630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1263BC-2E94-4DB1-B7FC-6460F8458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86" y="260675"/>
            <a:ext cx="2621507" cy="14054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5C9CA7-8652-46B6-A7C0-61EBFE06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1" y="3228768"/>
            <a:ext cx="1963082" cy="19630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92F94C-5DB8-441F-9B57-ADC3465B1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86" y="3240891"/>
            <a:ext cx="2621507" cy="193883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49FD27-9561-4AD4-920B-A477E8731E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DF8A46-0694-4494-A4A8-BF5F46D6E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74" y="189017"/>
            <a:ext cx="8639951" cy="64799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hlinkClick r:id="rId8" action="ppaction://hlinksldjump"/>
            <a:extLst>
              <a:ext uri="{FF2B5EF4-FFF2-40B4-BE49-F238E27FC236}">
                <a16:creationId xmlns:a16="http://schemas.microsoft.com/office/drawing/2014/main" id="{91F0136D-C39C-4150-8996-32A71939B2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8667" y1="56000" x2="28667" y2="56000"/>
                        <a14:foregroundMark x1="49333" y1="34667" x2="49333" y2="34667"/>
                        <a14:foregroundMark x1="68000" y1="51333" x2="68000" y2="51333"/>
                        <a14:foregroundMark x1="48000" y1="70000" x2="48000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178" y="48895"/>
            <a:ext cx="865505" cy="86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90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2A59B7-53E2-46A5-B583-12C2EAB1F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136" y="3228768"/>
            <a:ext cx="3213034" cy="26476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543811-BF5C-4508-B534-E87BCD7D0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" y="260675"/>
            <a:ext cx="2621279" cy="19659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39F55E-E7CD-4C7F-853D-5D9F562B3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19" y="260675"/>
            <a:ext cx="2444691" cy="19630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1263BC-2E94-4DB1-B7FC-6460F8458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86" y="260675"/>
            <a:ext cx="2621507" cy="14054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5C9CA7-8652-46B6-A7C0-61EBFE06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1" y="3228768"/>
            <a:ext cx="1963082" cy="19630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92F94C-5DB8-441F-9B57-ADC3465B1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86" y="3240891"/>
            <a:ext cx="2621507" cy="193883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4F46488-637D-4637-AC0D-2CC8C50C24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13B9DA-3395-4875-A579-C7FE57A0B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891" y="189017"/>
            <a:ext cx="8069717" cy="64799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hlinkClick r:id="rId8" action="ppaction://hlinksldjump"/>
            <a:extLst>
              <a:ext uri="{FF2B5EF4-FFF2-40B4-BE49-F238E27FC236}">
                <a16:creationId xmlns:a16="http://schemas.microsoft.com/office/drawing/2014/main" id="{C2A7FEF8-C188-4CC3-AEE1-DA9E8B620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8667" y1="56000" x2="28667" y2="56000"/>
                        <a14:foregroundMark x1="49333" y1="34667" x2="49333" y2="34667"/>
                        <a14:foregroundMark x1="68000" y1="51333" x2="68000" y2="51333"/>
                        <a14:foregroundMark x1="48000" y1="70000" x2="48000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504" y="189017"/>
            <a:ext cx="865505" cy="86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0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2A59B7-53E2-46A5-B583-12C2EAB1F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136" y="3228768"/>
            <a:ext cx="3213034" cy="26476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543811-BF5C-4508-B534-E87BCD7D0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" y="260675"/>
            <a:ext cx="2621279" cy="19659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39F55E-E7CD-4C7F-853D-5D9F562B3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19" y="260675"/>
            <a:ext cx="2444691" cy="19630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1263BC-2E94-4DB1-B7FC-6460F8458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86" y="260675"/>
            <a:ext cx="2621507" cy="14054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5C9CA7-8652-46B6-A7C0-61EBFE06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1" y="3228768"/>
            <a:ext cx="1963082" cy="19630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92F94C-5DB8-441F-9B57-ADC3465B1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86" y="3240891"/>
            <a:ext cx="2621507" cy="193883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286B5B-F7DB-4466-9F0F-B4EAD8C4A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95FCAB-AB11-4A04-8D9C-453EA0A37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74" y="1112919"/>
            <a:ext cx="8639951" cy="4632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hlinkClick r:id="rId8" action="ppaction://hlinksldjump"/>
            <a:extLst>
              <a:ext uri="{FF2B5EF4-FFF2-40B4-BE49-F238E27FC236}">
                <a16:creationId xmlns:a16="http://schemas.microsoft.com/office/drawing/2014/main" id="{4FB0BCED-7559-4091-829C-20E961C785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8667" y1="56000" x2="28667" y2="56000"/>
                        <a14:foregroundMark x1="49333" y1="34667" x2="49333" y2="34667"/>
                        <a14:foregroundMark x1="68000" y1="51333" x2="68000" y2="51333"/>
                        <a14:foregroundMark x1="48000" y1="70000" x2="48000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451" y="1061320"/>
            <a:ext cx="865505" cy="86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32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2A59B7-53E2-46A5-B583-12C2EAB1F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136" y="3228768"/>
            <a:ext cx="3213034" cy="26476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543811-BF5C-4508-B534-E87BCD7D0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" y="260675"/>
            <a:ext cx="2621279" cy="19659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39F55E-E7CD-4C7F-853D-5D9F562B3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19" y="260675"/>
            <a:ext cx="2444691" cy="19630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1263BC-2E94-4DB1-B7FC-6460F8458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86" y="260675"/>
            <a:ext cx="2621507" cy="14054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5C9CA7-8652-46B6-A7C0-61EBFE06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1" y="3228768"/>
            <a:ext cx="1963082" cy="19630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92F94C-5DB8-441F-9B57-ADC3465B1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86" y="3240891"/>
            <a:ext cx="2621507" cy="193883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B696C6B-CE08-4077-B429-94B7DD153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258A3F-7049-4B84-B101-AB2978A18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66" y="189017"/>
            <a:ext cx="6479966" cy="64799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hlinkClick r:id="rId8" action="ppaction://hlinksldjump"/>
            <a:extLst>
              <a:ext uri="{FF2B5EF4-FFF2-40B4-BE49-F238E27FC236}">
                <a16:creationId xmlns:a16="http://schemas.microsoft.com/office/drawing/2014/main" id="{D604CD77-BEFB-4AE1-867B-BB2AA27D51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8667" y1="56000" x2="28667" y2="56000"/>
                        <a14:foregroundMark x1="49333" y1="34667" x2="49333" y2="34667"/>
                        <a14:foregroundMark x1="68000" y1="51333" x2="68000" y2="51333"/>
                        <a14:foregroundMark x1="48000" y1="70000" x2="48000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940" y="189017"/>
            <a:ext cx="865505" cy="86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48804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208</TotalTime>
  <Words>116</Words>
  <Application>Microsoft Office PowerPoint</Application>
  <PresentationFormat>Широкоэкранный</PresentationFormat>
  <Paragraphs>21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Gill Sans MT</vt:lpstr>
      <vt:lpstr>Times New Roman</vt:lpstr>
      <vt:lpstr>Галерея</vt:lpstr>
      <vt:lpstr>«Осторожно, огонь!»</vt:lpstr>
      <vt:lpstr>Откуда возник огонь?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«Осторожно, огонь!»</dc:title>
  <dc:creator>User</dc:creator>
  <cp:lastModifiedBy>User</cp:lastModifiedBy>
  <cp:revision>19</cp:revision>
  <dcterms:created xsi:type="dcterms:W3CDTF">2020-04-21T08:04:05Z</dcterms:created>
  <dcterms:modified xsi:type="dcterms:W3CDTF">2020-04-24T08:08:23Z</dcterms:modified>
</cp:coreProperties>
</file>