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8" r:id="rId3"/>
    <p:sldId id="275" r:id="rId4"/>
    <p:sldId id="259" r:id="rId5"/>
    <p:sldId id="260" r:id="rId6"/>
    <p:sldId id="278" r:id="rId7"/>
    <p:sldId id="280" r:id="rId8"/>
    <p:sldId id="279" r:id="rId9"/>
    <p:sldId id="281" r:id="rId10"/>
    <p:sldId id="262" r:id="rId11"/>
    <p:sldId id="268" r:id="rId12"/>
    <p:sldId id="287" r:id="rId13"/>
    <p:sldId id="291" r:id="rId14"/>
    <p:sldId id="288" r:id="rId15"/>
    <p:sldId id="289" r:id="rId16"/>
    <p:sldId id="290" r:id="rId17"/>
    <p:sldId id="263" r:id="rId18"/>
    <p:sldId id="283" r:id="rId19"/>
    <p:sldId id="284" r:id="rId20"/>
    <p:sldId id="285" r:id="rId21"/>
    <p:sldId id="274" r:id="rId22"/>
    <p:sldId id="273" r:id="rId23"/>
    <p:sldId id="271" r:id="rId24"/>
    <p:sldId id="266" r:id="rId25"/>
    <p:sldId id="267" r:id="rId26"/>
    <p:sldId id="282" r:id="rId27"/>
    <p:sldId id="269" r:id="rId28"/>
    <p:sldId id="270" r:id="rId29"/>
    <p:sldId id="286" r:id="rId30"/>
    <p:sldId id="276" r:id="rId31"/>
  </p:sldIdLst>
  <p:sldSz cx="9144000" cy="5143500" type="screen16x9"/>
  <p:notesSz cx="6858000" cy="9144000"/>
  <p:embeddedFontLst>
    <p:embeddedFont>
      <p:font typeface="Nunito" charset="-52"/>
      <p:regular r:id="rId33"/>
      <p:bold r:id="rId34"/>
      <p:italic r:id="rId35"/>
      <p:boldItalic r:id="rId36"/>
    </p:embeddedFont>
    <p:embeddedFont>
      <p:font typeface="Montserrat" charset="-52"/>
      <p:regular r:id="rId37"/>
      <p:bold r:id="rId38"/>
      <p:italic r:id="rId39"/>
      <p:boldItalic r:id="rId40"/>
    </p:embeddedFont>
    <p:embeddedFont>
      <p:font typeface="Lobster" charset="-52"/>
      <p:regular r:id="rId41"/>
    </p:embeddedFont>
    <p:embeddedFont>
      <p:font typeface="Maven Pro" charset="0"/>
      <p:regular r:id="rId42"/>
      <p:bold r:id="rId43"/>
    </p:embeddedFont>
    <p:embeddedFont>
      <p:font typeface="Khmer UI" pitchFamily="34" charset="0"/>
      <p:regular r:id="rId44"/>
      <p:bold r:id="rId45"/>
    </p:embeddedFont>
    <p:embeddedFont>
      <p:font typeface="Pacifico" charset="-52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D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7" autoAdjust="0"/>
    <p:restoredTop sz="87097" autoAdjust="0"/>
  </p:normalViewPr>
  <p:slideViewPr>
    <p:cSldViewPr snapToGrid="0">
      <p:cViewPr>
        <p:scale>
          <a:sx n="113" d="100"/>
          <a:sy n="113" d="100"/>
        </p:scale>
        <p:origin x="18" y="-120"/>
      </p:cViewPr>
      <p:guideLst>
        <p:guide orient="horz" pos="16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8.xml"/><Relationship Id="rId1" Type="http://schemas.openxmlformats.org/officeDocument/2006/relationships/slide" Target="../slides/slide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../slides/slide18.xml"/><Relationship Id="rId1" Type="http://schemas.openxmlformats.org/officeDocument/2006/relationships/image" Target="../media/image28.jpg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slide" Target="../slides/slide19.xm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57F7D-0D1D-4B23-A128-98D8E2E8327D}" type="doc">
      <dgm:prSet loTypeId="urn:microsoft.com/office/officeart/2005/8/layout/vList6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51F2F0-E077-45FB-A3C6-1A05B958FDDA}" type="pres">
      <dgm:prSet presAssocID="{2CD57F7D-0D1D-4B23-A128-98D8E2E8327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AABBF11F-511D-4CA6-A8E4-8F710BDE9489}" type="presOf" srcId="{2CD57F7D-0D1D-4B23-A128-98D8E2E8327D}" destId="{F251F2F0-E077-45FB-A3C6-1A05B958FDDA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18F77A-7D93-478F-85D2-E2C264FCA368}" type="doc">
      <dgm:prSet loTypeId="urn:microsoft.com/office/officeart/2005/8/layout/arrow1" loCatId="process" qsTypeId="urn:microsoft.com/office/officeart/2005/8/quickstyle/3d6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9A65FDE-E327-4CC3-88E7-D4E7FA77FC3F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bg2"/>
              </a:solidFill>
            </a:rPr>
            <a:t>тротуар</a:t>
          </a:r>
          <a:endParaRPr lang="ru-RU" b="1" i="1" dirty="0">
            <a:solidFill>
              <a:schemeClr val="bg2"/>
            </a:solidFill>
          </a:endParaRPr>
        </a:p>
      </dgm:t>
    </dgm:pt>
    <dgm:pt modelId="{D20B8C1F-9C5A-4959-BA5C-AD196E72079F}" type="parTrans" cxnId="{6CF3997F-8D39-418D-9953-5127DF34C885}">
      <dgm:prSet/>
      <dgm:spPr/>
      <dgm:t>
        <a:bodyPr/>
        <a:lstStyle/>
        <a:p>
          <a:endParaRPr lang="ru-RU"/>
        </a:p>
      </dgm:t>
    </dgm:pt>
    <dgm:pt modelId="{882436DE-4A6C-4AF7-8FFD-35C245D17AC0}" type="sibTrans" cxnId="{6CF3997F-8D39-418D-9953-5127DF34C885}">
      <dgm:prSet/>
      <dgm:spPr/>
      <dgm:t>
        <a:bodyPr/>
        <a:lstStyle/>
        <a:p>
          <a:endParaRPr lang="ru-RU"/>
        </a:p>
      </dgm:t>
    </dgm:pt>
    <dgm:pt modelId="{7824FD6A-7FA3-4295-AC80-957AEE127FEF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900" b="1" i="1" dirty="0" smtClean="0">
              <a:solidFill>
                <a:schemeClr val="bg2"/>
              </a:solidFill>
            </a:rPr>
            <a:t>тротуар</a:t>
          </a:r>
          <a:endParaRPr lang="ru-RU" sz="900" b="1" i="1" dirty="0">
            <a:solidFill>
              <a:schemeClr val="bg2"/>
            </a:solidFill>
          </a:endParaRPr>
        </a:p>
      </dgm:t>
    </dgm:pt>
    <dgm:pt modelId="{E82D5833-4B34-43B7-8F0B-7E87AD49FCE4}" type="parTrans" cxnId="{D947E6F1-347C-4AF8-B5B2-0EADE1B7BE83}">
      <dgm:prSet/>
      <dgm:spPr/>
      <dgm:t>
        <a:bodyPr/>
        <a:lstStyle/>
        <a:p>
          <a:endParaRPr lang="ru-RU"/>
        </a:p>
      </dgm:t>
    </dgm:pt>
    <dgm:pt modelId="{65437ABC-FB34-4E67-9AD7-56E9F779A84C}" type="sibTrans" cxnId="{D947E6F1-347C-4AF8-B5B2-0EADE1B7BE83}">
      <dgm:prSet/>
      <dgm:spPr/>
      <dgm:t>
        <a:bodyPr/>
        <a:lstStyle/>
        <a:p>
          <a:endParaRPr lang="ru-RU"/>
        </a:p>
      </dgm:t>
    </dgm:pt>
    <dgm:pt modelId="{7102A98D-C86C-4BB6-836D-DC2C04DD390C}" type="pres">
      <dgm:prSet presAssocID="{D918F77A-7D93-478F-85D2-E2C264FCA36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F178BC-233C-425F-953D-FEAB67DE9A9A}" type="pres">
      <dgm:prSet presAssocID="{E9A65FDE-E327-4CC3-88E7-D4E7FA77FC3F}" presName="arrow" presStyleLbl="node1" presStyleIdx="0" presStyleCnt="2" custAng="20023712" custScaleX="71192" custScaleY="98432" custRadScaleRad="79366" custRadScaleInc="-1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FC295-235A-4934-B7F9-8982B9F8A4B0}" type="pres">
      <dgm:prSet presAssocID="{7824FD6A-7FA3-4295-AC80-957AEE127FEF}" presName="arrow" presStyleLbl="node1" presStyleIdx="1" presStyleCnt="2" custAng="19733353" custScaleX="68991" custScaleY="100096" custRadScaleRad="78045" custRadScaleInc="-3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47E6F1-347C-4AF8-B5B2-0EADE1B7BE83}" srcId="{D918F77A-7D93-478F-85D2-E2C264FCA368}" destId="{7824FD6A-7FA3-4295-AC80-957AEE127FEF}" srcOrd="1" destOrd="0" parTransId="{E82D5833-4B34-43B7-8F0B-7E87AD49FCE4}" sibTransId="{65437ABC-FB34-4E67-9AD7-56E9F779A84C}"/>
    <dgm:cxn modelId="{29B448A7-D69F-4341-9E63-7BDC23B64A6E}" type="presOf" srcId="{D918F77A-7D93-478F-85D2-E2C264FCA368}" destId="{7102A98D-C86C-4BB6-836D-DC2C04DD390C}" srcOrd="0" destOrd="0" presId="urn:microsoft.com/office/officeart/2005/8/layout/arrow1"/>
    <dgm:cxn modelId="{6CF3997F-8D39-418D-9953-5127DF34C885}" srcId="{D918F77A-7D93-478F-85D2-E2C264FCA368}" destId="{E9A65FDE-E327-4CC3-88E7-D4E7FA77FC3F}" srcOrd="0" destOrd="0" parTransId="{D20B8C1F-9C5A-4959-BA5C-AD196E72079F}" sibTransId="{882436DE-4A6C-4AF7-8FFD-35C245D17AC0}"/>
    <dgm:cxn modelId="{A1757372-6330-4AFA-930D-AE2D9479CD5A}" type="presOf" srcId="{7824FD6A-7FA3-4295-AC80-957AEE127FEF}" destId="{789FC295-235A-4934-B7F9-8982B9F8A4B0}" srcOrd="0" destOrd="0" presId="urn:microsoft.com/office/officeart/2005/8/layout/arrow1"/>
    <dgm:cxn modelId="{33227D87-2667-4ABE-8453-0BEEFF033DF5}" type="presOf" srcId="{E9A65FDE-E327-4CC3-88E7-D4E7FA77FC3F}" destId="{3FF178BC-233C-425F-953D-FEAB67DE9A9A}" srcOrd="0" destOrd="0" presId="urn:microsoft.com/office/officeart/2005/8/layout/arrow1"/>
    <dgm:cxn modelId="{D02D50EA-83FF-4D60-8517-68483BFBC70C}" type="presParOf" srcId="{7102A98D-C86C-4BB6-836D-DC2C04DD390C}" destId="{3FF178BC-233C-425F-953D-FEAB67DE9A9A}" srcOrd="0" destOrd="0" presId="urn:microsoft.com/office/officeart/2005/8/layout/arrow1"/>
    <dgm:cxn modelId="{11B1E093-5E72-4E88-A760-4B098D4BA70C}" type="presParOf" srcId="{7102A98D-C86C-4BB6-836D-DC2C04DD390C}" destId="{789FC295-235A-4934-B7F9-8982B9F8A4B0}" srcOrd="1" destOrd="0" presId="urn:microsoft.com/office/officeart/2005/8/layout/arrow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79EB3C-8699-4C1B-80E2-718C91B45BFA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3C6483-A8E8-49F5-91B8-AE9907748FF6}">
      <dgm:prSet phldrT="[Текст]"/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Транспорт</a:t>
          </a:r>
          <a:r>
            <a:rPr lang="ru-RU" dirty="0" smtClean="0">
              <a:latin typeface="Pacifico" charset="-52"/>
            </a:rPr>
            <a:t> </a:t>
          </a:r>
          <a:r>
            <a:rPr lang="ru-RU" dirty="0" smtClean="0">
              <a:solidFill>
                <a:schemeClr val="bg2"/>
              </a:solidFill>
              <a:latin typeface="Pacifico" charset="-52"/>
            </a:rPr>
            <a:t>бывает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E9A04649-C5F1-4022-A1FC-87F72196AFC8}" type="parTrans" cxnId="{65B1DBA9-2ADB-4E86-A9F8-DDADC8ABC62D}">
      <dgm:prSet/>
      <dgm:spPr/>
      <dgm:t>
        <a:bodyPr/>
        <a:lstStyle/>
        <a:p>
          <a:endParaRPr lang="ru-RU"/>
        </a:p>
      </dgm:t>
    </dgm:pt>
    <dgm:pt modelId="{68F7B819-A41B-4642-873D-E1454F5368C1}" type="sibTrans" cxnId="{65B1DBA9-2ADB-4E86-A9F8-DDADC8ABC62D}">
      <dgm:prSet/>
      <dgm:spPr/>
      <dgm:t>
        <a:bodyPr/>
        <a:lstStyle/>
        <a:p>
          <a:endParaRPr lang="ru-RU"/>
        </a:p>
      </dgm:t>
    </dgm:pt>
    <dgm:pt modelId="{DC869FF0-63FA-4A02-8B15-150DD7D42A1B}">
      <dgm:prSet phldrT="[Текст]"/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Специальный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2E5C228F-5108-4389-BA88-D8DB49444052}" type="parTrans" cxnId="{31011D10-B54A-4D98-BC3B-42EEBDF43B0D}">
      <dgm:prSet/>
      <dgm:spPr/>
      <dgm:t>
        <a:bodyPr/>
        <a:lstStyle/>
        <a:p>
          <a:endParaRPr lang="ru-RU"/>
        </a:p>
      </dgm:t>
    </dgm:pt>
    <dgm:pt modelId="{26951BD6-61BC-4C6C-B603-8D09E4FBD181}" type="sibTrans" cxnId="{31011D10-B54A-4D98-BC3B-42EEBDF43B0D}">
      <dgm:prSet/>
      <dgm:spPr/>
      <dgm:t>
        <a:bodyPr/>
        <a:lstStyle/>
        <a:p>
          <a:endParaRPr lang="ru-RU"/>
        </a:p>
      </dgm:t>
    </dgm:pt>
    <dgm:pt modelId="{CA78A7A0-EB4F-4A70-BC06-30F77BDF727B}">
      <dgm:prSet phldrT="[Текст]"/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Общественный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6ACC44F-F3FD-42BF-A9E6-69D5689451CF}" type="parTrans" cxnId="{DE8188C8-CCC8-45F8-A20D-99134D19A651}">
      <dgm:prSet/>
      <dgm:spPr/>
      <dgm:t>
        <a:bodyPr/>
        <a:lstStyle/>
        <a:p>
          <a:endParaRPr lang="ru-RU"/>
        </a:p>
      </dgm:t>
    </dgm:pt>
    <dgm:pt modelId="{505EA326-A695-42FF-9343-9AE558D23A18}" type="sibTrans" cxnId="{DE8188C8-CCC8-45F8-A20D-99134D19A651}">
      <dgm:prSet/>
      <dgm:spPr/>
      <dgm:t>
        <a:bodyPr/>
        <a:lstStyle/>
        <a:p>
          <a:endParaRPr lang="ru-RU"/>
        </a:p>
      </dgm:t>
    </dgm:pt>
    <dgm:pt modelId="{58A35C85-2411-45B9-9BF7-CFEE25E5D44D}">
      <dgm:prSet phldrT="[Текст]"/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Грузовой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BEAF9AC-D110-4A38-B9DD-28220064AB2C}" type="parTrans" cxnId="{C2903F34-1D75-43CF-BF28-B602F5BC75C5}">
      <dgm:prSet/>
      <dgm:spPr/>
      <dgm:t>
        <a:bodyPr/>
        <a:lstStyle/>
        <a:p>
          <a:endParaRPr lang="ru-RU"/>
        </a:p>
      </dgm:t>
    </dgm:pt>
    <dgm:pt modelId="{56D48E57-C660-4576-99CF-8303D009636F}" type="sibTrans" cxnId="{C2903F34-1D75-43CF-BF28-B602F5BC75C5}">
      <dgm:prSet/>
      <dgm:spPr/>
      <dgm:t>
        <a:bodyPr/>
        <a:lstStyle/>
        <a:p>
          <a:endParaRPr lang="ru-RU"/>
        </a:p>
      </dgm:t>
    </dgm:pt>
    <dgm:pt modelId="{EE33D98C-DA0D-4715-A105-08EED7BAD3FC}">
      <dgm:prSet phldrT="[Текст]"/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Легковой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72BC6355-852C-44BB-B483-ED932796E1F8}" type="parTrans" cxnId="{441416CB-BD1C-4321-B652-0E59927D06E7}">
      <dgm:prSet/>
      <dgm:spPr/>
      <dgm:t>
        <a:bodyPr/>
        <a:lstStyle/>
        <a:p>
          <a:endParaRPr lang="ru-RU"/>
        </a:p>
      </dgm:t>
    </dgm:pt>
    <dgm:pt modelId="{F721DEBB-B90B-4B10-80BA-FD27B6A575BC}" type="sibTrans" cxnId="{441416CB-BD1C-4321-B652-0E59927D06E7}">
      <dgm:prSet/>
      <dgm:spPr/>
      <dgm:t>
        <a:bodyPr/>
        <a:lstStyle/>
        <a:p>
          <a:endParaRPr lang="ru-RU"/>
        </a:p>
      </dgm:t>
    </dgm:pt>
    <dgm:pt modelId="{2E340E0D-0E1E-4B9B-9098-A241B66E055B}" type="pres">
      <dgm:prSet presAssocID="{7D79EB3C-8699-4C1B-80E2-718C91B45B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AE72CA-3FE2-493E-9A7F-97DC2EF0B717}" type="pres">
      <dgm:prSet presAssocID="{1E3C6483-A8E8-49F5-91B8-AE9907748FF6}" presName="hierRoot1" presStyleCnt="0">
        <dgm:presLayoutVars>
          <dgm:hierBranch val="init"/>
        </dgm:presLayoutVars>
      </dgm:prSet>
      <dgm:spPr/>
    </dgm:pt>
    <dgm:pt modelId="{5BF62D45-11E6-4B29-8E01-984BE888C1CD}" type="pres">
      <dgm:prSet presAssocID="{1E3C6483-A8E8-49F5-91B8-AE9907748FF6}" presName="rootComposite1" presStyleCnt="0"/>
      <dgm:spPr/>
    </dgm:pt>
    <dgm:pt modelId="{E6442361-B598-40B9-816F-48DCFE433B45}" type="pres">
      <dgm:prSet presAssocID="{1E3C6483-A8E8-49F5-91B8-AE9907748FF6}" presName="rootText1" presStyleLbl="node0" presStyleIdx="0" presStyleCnt="1" custScaleX="183556" custScaleY="102903" custLinFactNeighborY="-393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267816-58EB-4E72-8138-CC61DA00AD9C}" type="pres">
      <dgm:prSet presAssocID="{1E3C6483-A8E8-49F5-91B8-AE9907748FF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7368E21-D33A-44C9-AE4A-9080989A21C1}" type="pres">
      <dgm:prSet presAssocID="{1E3C6483-A8E8-49F5-91B8-AE9907748FF6}" presName="hierChild2" presStyleCnt="0"/>
      <dgm:spPr/>
    </dgm:pt>
    <dgm:pt modelId="{2DEEC768-8A85-46BF-A2DC-4032E825E23C}" type="pres">
      <dgm:prSet presAssocID="{2E5C228F-5108-4389-BA88-D8DB4944405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5333F8CD-A5E2-4217-AFBD-89A8F56E1044}" type="pres">
      <dgm:prSet presAssocID="{DC869FF0-63FA-4A02-8B15-150DD7D42A1B}" presName="hierRoot2" presStyleCnt="0">
        <dgm:presLayoutVars>
          <dgm:hierBranch val="init"/>
        </dgm:presLayoutVars>
      </dgm:prSet>
      <dgm:spPr/>
    </dgm:pt>
    <dgm:pt modelId="{7654F55A-F683-4B76-9685-5CDDA9BE772C}" type="pres">
      <dgm:prSet presAssocID="{DC869FF0-63FA-4A02-8B15-150DD7D42A1B}" presName="rootComposite" presStyleCnt="0"/>
      <dgm:spPr/>
    </dgm:pt>
    <dgm:pt modelId="{8E5FC1C5-D879-4685-9B8A-93FCDF7B5254}" type="pres">
      <dgm:prSet presAssocID="{DC869FF0-63FA-4A02-8B15-150DD7D42A1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33095B-E386-451A-A768-80CB22655D85}" type="pres">
      <dgm:prSet presAssocID="{DC869FF0-63FA-4A02-8B15-150DD7D42A1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7ACAF2C-F7F0-48BC-B171-50B172A795E9}" type="pres">
      <dgm:prSet presAssocID="{DC869FF0-63FA-4A02-8B15-150DD7D42A1B}" presName="hierChild4" presStyleCnt="0"/>
      <dgm:spPr/>
    </dgm:pt>
    <dgm:pt modelId="{FE065348-2C55-4220-8D93-78DDADBF0F48}" type="pres">
      <dgm:prSet presAssocID="{DC869FF0-63FA-4A02-8B15-150DD7D42A1B}" presName="hierChild5" presStyleCnt="0"/>
      <dgm:spPr/>
    </dgm:pt>
    <dgm:pt modelId="{7368E0E5-1024-4B49-972B-BDE0294DFF66}" type="pres">
      <dgm:prSet presAssocID="{76ACC44F-F3FD-42BF-A9E6-69D5689451CF}" presName="Name37" presStyleLbl="parChTrans1D2" presStyleIdx="1" presStyleCnt="4"/>
      <dgm:spPr/>
      <dgm:t>
        <a:bodyPr/>
        <a:lstStyle/>
        <a:p>
          <a:endParaRPr lang="ru-RU"/>
        </a:p>
      </dgm:t>
    </dgm:pt>
    <dgm:pt modelId="{206DE682-7320-4B4B-847A-5CF24B7FF639}" type="pres">
      <dgm:prSet presAssocID="{CA78A7A0-EB4F-4A70-BC06-30F77BDF727B}" presName="hierRoot2" presStyleCnt="0">
        <dgm:presLayoutVars>
          <dgm:hierBranch val="init"/>
        </dgm:presLayoutVars>
      </dgm:prSet>
      <dgm:spPr/>
    </dgm:pt>
    <dgm:pt modelId="{31C84B60-EE5B-4C6F-9FD4-9917304ADE73}" type="pres">
      <dgm:prSet presAssocID="{CA78A7A0-EB4F-4A70-BC06-30F77BDF727B}" presName="rootComposite" presStyleCnt="0"/>
      <dgm:spPr/>
    </dgm:pt>
    <dgm:pt modelId="{2BD535D5-DD20-44D2-9B78-0B181FBBAA1B}" type="pres">
      <dgm:prSet presAssocID="{CA78A7A0-EB4F-4A70-BC06-30F77BDF727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5B1717-4035-447A-813A-6C9EEC943062}" type="pres">
      <dgm:prSet presAssocID="{CA78A7A0-EB4F-4A70-BC06-30F77BDF727B}" presName="rootConnector" presStyleLbl="node2" presStyleIdx="1" presStyleCnt="4"/>
      <dgm:spPr/>
      <dgm:t>
        <a:bodyPr/>
        <a:lstStyle/>
        <a:p>
          <a:endParaRPr lang="ru-RU"/>
        </a:p>
      </dgm:t>
    </dgm:pt>
    <dgm:pt modelId="{BAA6D4F5-FDEA-4550-B19D-930AAFE97842}" type="pres">
      <dgm:prSet presAssocID="{CA78A7A0-EB4F-4A70-BC06-30F77BDF727B}" presName="hierChild4" presStyleCnt="0"/>
      <dgm:spPr/>
    </dgm:pt>
    <dgm:pt modelId="{49BEEA5A-801B-41DD-BEA7-0AC886FEEA9A}" type="pres">
      <dgm:prSet presAssocID="{CA78A7A0-EB4F-4A70-BC06-30F77BDF727B}" presName="hierChild5" presStyleCnt="0"/>
      <dgm:spPr/>
    </dgm:pt>
    <dgm:pt modelId="{3976C0FB-95AD-44BD-9916-49EB7A6DD1E4}" type="pres">
      <dgm:prSet presAssocID="{8BEAF9AC-D110-4A38-B9DD-28220064AB2C}" presName="Name37" presStyleLbl="parChTrans1D2" presStyleIdx="2" presStyleCnt="4"/>
      <dgm:spPr/>
      <dgm:t>
        <a:bodyPr/>
        <a:lstStyle/>
        <a:p>
          <a:endParaRPr lang="ru-RU"/>
        </a:p>
      </dgm:t>
    </dgm:pt>
    <dgm:pt modelId="{4C67CDE5-E63A-4AC8-A127-185302992D83}" type="pres">
      <dgm:prSet presAssocID="{58A35C85-2411-45B9-9BF7-CFEE25E5D44D}" presName="hierRoot2" presStyleCnt="0">
        <dgm:presLayoutVars>
          <dgm:hierBranch val="init"/>
        </dgm:presLayoutVars>
      </dgm:prSet>
      <dgm:spPr/>
    </dgm:pt>
    <dgm:pt modelId="{4419761D-492C-41A4-8DFA-8BB7A491D448}" type="pres">
      <dgm:prSet presAssocID="{58A35C85-2411-45B9-9BF7-CFEE25E5D44D}" presName="rootComposite" presStyleCnt="0"/>
      <dgm:spPr/>
    </dgm:pt>
    <dgm:pt modelId="{4EBC3844-4C19-4CBD-9B31-1EB49EB60332}" type="pres">
      <dgm:prSet presAssocID="{58A35C85-2411-45B9-9BF7-CFEE25E5D44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014CF-D198-4E01-A0BE-A91A0D15134D}" type="pres">
      <dgm:prSet presAssocID="{58A35C85-2411-45B9-9BF7-CFEE25E5D44D}" presName="rootConnector" presStyleLbl="node2" presStyleIdx="2" presStyleCnt="4"/>
      <dgm:spPr/>
      <dgm:t>
        <a:bodyPr/>
        <a:lstStyle/>
        <a:p>
          <a:endParaRPr lang="ru-RU"/>
        </a:p>
      </dgm:t>
    </dgm:pt>
    <dgm:pt modelId="{6BC00771-3905-4025-8B5C-DBEF21642CCF}" type="pres">
      <dgm:prSet presAssocID="{58A35C85-2411-45B9-9BF7-CFEE25E5D44D}" presName="hierChild4" presStyleCnt="0"/>
      <dgm:spPr/>
    </dgm:pt>
    <dgm:pt modelId="{F88A3FCF-3481-41C0-962A-FFD36CBE093C}" type="pres">
      <dgm:prSet presAssocID="{58A35C85-2411-45B9-9BF7-CFEE25E5D44D}" presName="hierChild5" presStyleCnt="0"/>
      <dgm:spPr/>
    </dgm:pt>
    <dgm:pt modelId="{B042D843-54C5-4A1E-9EFD-81D4276615AC}" type="pres">
      <dgm:prSet presAssocID="{72BC6355-852C-44BB-B483-ED932796E1F8}" presName="Name37" presStyleLbl="parChTrans1D2" presStyleIdx="3" presStyleCnt="4"/>
      <dgm:spPr/>
      <dgm:t>
        <a:bodyPr/>
        <a:lstStyle/>
        <a:p>
          <a:endParaRPr lang="ru-RU"/>
        </a:p>
      </dgm:t>
    </dgm:pt>
    <dgm:pt modelId="{E81C958E-F08A-4E68-8461-AFADA062DDD5}" type="pres">
      <dgm:prSet presAssocID="{EE33D98C-DA0D-4715-A105-08EED7BAD3FC}" presName="hierRoot2" presStyleCnt="0">
        <dgm:presLayoutVars>
          <dgm:hierBranch val="init"/>
        </dgm:presLayoutVars>
      </dgm:prSet>
      <dgm:spPr/>
    </dgm:pt>
    <dgm:pt modelId="{5990691F-33E9-482B-A15D-EBDF5A15905F}" type="pres">
      <dgm:prSet presAssocID="{EE33D98C-DA0D-4715-A105-08EED7BAD3FC}" presName="rootComposite" presStyleCnt="0"/>
      <dgm:spPr/>
    </dgm:pt>
    <dgm:pt modelId="{EB335FF0-A40C-4957-843A-EDC08673F5B4}" type="pres">
      <dgm:prSet presAssocID="{EE33D98C-DA0D-4715-A105-08EED7BAD3FC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7A34B0-B74A-4F27-8F24-5DB1C271D2A8}" type="pres">
      <dgm:prSet presAssocID="{EE33D98C-DA0D-4715-A105-08EED7BAD3FC}" presName="rootConnector" presStyleLbl="node2" presStyleIdx="3" presStyleCnt="4"/>
      <dgm:spPr/>
      <dgm:t>
        <a:bodyPr/>
        <a:lstStyle/>
        <a:p>
          <a:endParaRPr lang="ru-RU"/>
        </a:p>
      </dgm:t>
    </dgm:pt>
    <dgm:pt modelId="{52610C99-35C8-4C02-B621-898AA1F0BAF2}" type="pres">
      <dgm:prSet presAssocID="{EE33D98C-DA0D-4715-A105-08EED7BAD3FC}" presName="hierChild4" presStyleCnt="0"/>
      <dgm:spPr/>
    </dgm:pt>
    <dgm:pt modelId="{EBD11774-C103-4924-8524-220C9483CAFC}" type="pres">
      <dgm:prSet presAssocID="{EE33D98C-DA0D-4715-A105-08EED7BAD3FC}" presName="hierChild5" presStyleCnt="0"/>
      <dgm:spPr/>
    </dgm:pt>
    <dgm:pt modelId="{CFC0A940-9367-4932-94D9-00B7757B19E5}" type="pres">
      <dgm:prSet presAssocID="{1E3C6483-A8E8-49F5-91B8-AE9907748FF6}" presName="hierChild3" presStyleCnt="0"/>
      <dgm:spPr/>
    </dgm:pt>
  </dgm:ptLst>
  <dgm:cxnLst>
    <dgm:cxn modelId="{65B1DBA9-2ADB-4E86-A9F8-DDADC8ABC62D}" srcId="{7D79EB3C-8699-4C1B-80E2-718C91B45BFA}" destId="{1E3C6483-A8E8-49F5-91B8-AE9907748FF6}" srcOrd="0" destOrd="0" parTransId="{E9A04649-C5F1-4022-A1FC-87F72196AFC8}" sibTransId="{68F7B819-A41B-4642-873D-E1454F5368C1}"/>
    <dgm:cxn modelId="{7F624F20-1460-4126-89F4-47942F9617D5}" type="presOf" srcId="{72BC6355-852C-44BB-B483-ED932796E1F8}" destId="{B042D843-54C5-4A1E-9EFD-81D4276615AC}" srcOrd="0" destOrd="0" presId="urn:microsoft.com/office/officeart/2005/8/layout/orgChart1"/>
    <dgm:cxn modelId="{8A266197-0BA2-4D58-BC6B-58A38C9137E6}" type="presOf" srcId="{EE33D98C-DA0D-4715-A105-08EED7BAD3FC}" destId="{F27A34B0-B74A-4F27-8F24-5DB1C271D2A8}" srcOrd="1" destOrd="0" presId="urn:microsoft.com/office/officeart/2005/8/layout/orgChart1"/>
    <dgm:cxn modelId="{879F03AC-7812-4ABE-A894-09F0AB10C846}" type="presOf" srcId="{8BEAF9AC-D110-4A38-B9DD-28220064AB2C}" destId="{3976C0FB-95AD-44BD-9916-49EB7A6DD1E4}" srcOrd="0" destOrd="0" presId="urn:microsoft.com/office/officeart/2005/8/layout/orgChart1"/>
    <dgm:cxn modelId="{574954A1-89E6-40F5-BB22-AA41605006BF}" type="presOf" srcId="{2E5C228F-5108-4389-BA88-D8DB49444052}" destId="{2DEEC768-8A85-46BF-A2DC-4032E825E23C}" srcOrd="0" destOrd="0" presId="urn:microsoft.com/office/officeart/2005/8/layout/orgChart1"/>
    <dgm:cxn modelId="{0A6EAE07-3899-476B-922B-14B055E8735F}" type="presOf" srcId="{CA78A7A0-EB4F-4A70-BC06-30F77BDF727B}" destId="{2BD535D5-DD20-44D2-9B78-0B181FBBAA1B}" srcOrd="0" destOrd="0" presId="urn:microsoft.com/office/officeart/2005/8/layout/orgChart1"/>
    <dgm:cxn modelId="{36CD9637-6663-4EE5-8FAB-73C15421A8DF}" type="presOf" srcId="{EE33D98C-DA0D-4715-A105-08EED7BAD3FC}" destId="{EB335FF0-A40C-4957-843A-EDC08673F5B4}" srcOrd="0" destOrd="0" presId="urn:microsoft.com/office/officeart/2005/8/layout/orgChart1"/>
    <dgm:cxn modelId="{C2903F34-1D75-43CF-BF28-B602F5BC75C5}" srcId="{1E3C6483-A8E8-49F5-91B8-AE9907748FF6}" destId="{58A35C85-2411-45B9-9BF7-CFEE25E5D44D}" srcOrd="2" destOrd="0" parTransId="{8BEAF9AC-D110-4A38-B9DD-28220064AB2C}" sibTransId="{56D48E57-C660-4576-99CF-8303D009636F}"/>
    <dgm:cxn modelId="{094CDFCC-D3A7-4941-8FC2-4DBBA543FC6B}" type="presOf" srcId="{1E3C6483-A8E8-49F5-91B8-AE9907748FF6}" destId="{4E267816-58EB-4E72-8138-CC61DA00AD9C}" srcOrd="1" destOrd="0" presId="urn:microsoft.com/office/officeart/2005/8/layout/orgChart1"/>
    <dgm:cxn modelId="{441416CB-BD1C-4321-B652-0E59927D06E7}" srcId="{1E3C6483-A8E8-49F5-91B8-AE9907748FF6}" destId="{EE33D98C-DA0D-4715-A105-08EED7BAD3FC}" srcOrd="3" destOrd="0" parTransId="{72BC6355-852C-44BB-B483-ED932796E1F8}" sibTransId="{F721DEBB-B90B-4B10-80BA-FD27B6A575BC}"/>
    <dgm:cxn modelId="{2A87C3FB-B7A9-48B9-9CB7-BC9E1238208E}" type="presOf" srcId="{1E3C6483-A8E8-49F5-91B8-AE9907748FF6}" destId="{E6442361-B598-40B9-816F-48DCFE433B45}" srcOrd="0" destOrd="0" presId="urn:microsoft.com/office/officeart/2005/8/layout/orgChart1"/>
    <dgm:cxn modelId="{C3BD3C4E-50A3-41FD-A8DA-E9048A6B006C}" type="presOf" srcId="{DC869FF0-63FA-4A02-8B15-150DD7D42A1B}" destId="{8E5FC1C5-D879-4685-9B8A-93FCDF7B5254}" srcOrd="0" destOrd="0" presId="urn:microsoft.com/office/officeart/2005/8/layout/orgChart1"/>
    <dgm:cxn modelId="{FE92A6FD-06AB-469A-8FF9-93380386B5D0}" type="presOf" srcId="{76ACC44F-F3FD-42BF-A9E6-69D5689451CF}" destId="{7368E0E5-1024-4B49-972B-BDE0294DFF66}" srcOrd="0" destOrd="0" presId="urn:microsoft.com/office/officeart/2005/8/layout/orgChart1"/>
    <dgm:cxn modelId="{CCDF2821-7AAB-4AE2-9B95-26445B9B5F6D}" type="presOf" srcId="{58A35C85-2411-45B9-9BF7-CFEE25E5D44D}" destId="{4EBC3844-4C19-4CBD-9B31-1EB49EB60332}" srcOrd="0" destOrd="0" presId="urn:microsoft.com/office/officeart/2005/8/layout/orgChart1"/>
    <dgm:cxn modelId="{EF2A593E-2384-4C80-95B7-34D3A6570DB8}" type="presOf" srcId="{CA78A7A0-EB4F-4A70-BC06-30F77BDF727B}" destId="{2C5B1717-4035-447A-813A-6C9EEC943062}" srcOrd="1" destOrd="0" presId="urn:microsoft.com/office/officeart/2005/8/layout/orgChart1"/>
    <dgm:cxn modelId="{31011D10-B54A-4D98-BC3B-42EEBDF43B0D}" srcId="{1E3C6483-A8E8-49F5-91B8-AE9907748FF6}" destId="{DC869FF0-63FA-4A02-8B15-150DD7D42A1B}" srcOrd="0" destOrd="0" parTransId="{2E5C228F-5108-4389-BA88-D8DB49444052}" sibTransId="{26951BD6-61BC-4C6C-B603-8D09E4FBD181}"/>
    <dgm:cxn modelId="{F2F983A9-E372-4311-B119-678F247F93A7}" type="presOf" srcId="{DC869FF0-63FA-4A02-8B15-150DD7D42A1B}" destId="{0E33095B-E386-451A-A768-80CB22655D85}" srcOrd="1" destOrd="0" presId="urn:microsoft.com/office/officeart/2005/8/layout/orgChart1"/>
    <dgm:cxn modelId="{DE8188C8-CCC8-45F8-A20D-99134D19A651}" srcId="{1E3C6483-A8E8-49F5-91B8-AE9907748FF6}" destId="{CA78A7A0-EB4F-4A70-BC06-30F77BDF727B}" srcOrd="1" destOrd="0" parTransId="{76ACC44F-F3FD-42BF-A9E6-69D5689451CF}" sibTransId="{505EA326-A695-42FF-9343-9AE558D23A18}"/>
    <dgm:cxn modelId="{0971501D-D77B-415C-9C3F-5E161D54A1CE}" type="presOf" srcId="{58A35C85-2411-45B9-9BF7-CFEE25E5D44D}" destId="{507014CF-D198-4E01-A0BE-A91A0D15134D}" srcOrd="1" destOrd="0" presId="urn:microsoft.com/office/officeart/2005/8/layout/orgChart1"/>
    <dgm:cxn modelId="{12A53249-9818-41E9-8F1F-C0CF7EE843CA}" type="presOf" srcId="{7D79EB3C-8699-4C1B-80E2-718C91B45BFA}" destId="{2E340E0D-0E1E-4B9B-9098-A241B66E055B}" srcOrd="0" destOrd="0" presId="urn:microsoft.com/office/officeart/2005/8/layout/orgChart1"/>
    <dgm:cxn modelId="{DB34DEBA-5F26-479D-9B0B-C7B2876CA11E}" type="presParOf" srcId="{2E340E0D-0E1E-4B9B-9098-A241B66E055B}" destId="{94AE72CA-3FE2-493E-9A7F-97DC2EF0B717}" srcOrd="0" destOrd="0" presId="urn:microsoft.com/office/officeart/2005/8/layout/orgChart1"/>
    <dgm:cxn modelId="{A1272BC8-F74B-4861-BA70-53C160879C9C}" type="presParOf" srcId="{94AE72CA-3FE2-493E-9A7F-97DC2EF0B717}" destId="{5BF62D45-11E6-4B29-8E01-984BE888C1CD}" srcOrd="0" destOrd="0" presId="urn:microsoft.com/office/officeart/2005/8/layout/orgChart1"/>
    <dgm:cxn modelId="{2931513B-D9D1-4404-8A9C-E8DFD8F99240}" type="presParOf" srcId="{5BF62D45-11E6-4B29-8E01-984BE888C1CD}" destId="{E6442361-B598-40B9-816F-48DCFE433B45}" srcOrd="0" destOrd="0" presId="urn:microsoft.com/office/officeart/2005/8/layout/orgChart1"/>
    <dgm:cxn modelId="{E95BC2E0-284F-4FBE-9311-88346D4FB759}" type="presParOf" srcId="{5BF62D45-11E6-4B29-8E01-984BE888C1CD}" destId="{4E267816-58EB-4E72-8138-CC61DA00AD9C}" srcOrd="1" destOrd="0" presId="urn:microsoft.com/office/officeart/2005/8/layout/orgChart1"/>
    <dgm:cxn modelId="{0F714EC8-AF37-41ED-8AA6-340921204FF1}" type="presParOf" srcId="{94AE72CA-3FE2-493E-9A7F-97DC2EF0B717}" destId="{67368E21-D33A-44C9-AE4A-9080989A21C1}" srcOrd="1" destOrd="0" presId="urn:microsoft.com/office/officeart/2005/8/layout/orgChart1"/>
    <dgm:cxn modelId="{32454369-0178-438E-ACC1-F0D816171396}" type="presParOf" srcId="{67368E21-D33A-44C9-AE4A-9080989A21C1}" destId="{2DEEC768-8A85-46BF-A2DC-4032E825E23C}" srcOrd="0" destOrd="0" presId="urn:microsoft.com/office/officeart/2005/8/layout/orgChart1"/>
    <dgm:cxn modelId="{5CC3F00D-03EB-4B6E-A48D-0A32C1769C01}" type="presParOf" srcId="{67368E21-D33A-44C9-AE4A-9080989A21C1}" destId="{5333F8CD-A5E2-4217-AFBD-89A8F56E1044}" srcOrd="1" destOrd="0" presId="urn:microsoft.com/office/officeart/2005/8/layout/orgChart1"/>
    <dgm:cxn modelId="{8AEA6874-FA9B-4F82-BE87-AEA416A95F4A}" type="presParOf" srcId="{5333F8CD-A5E2-4217-AFBD-89A8F56E1044}" destId="{7654F55A-F683-4B76-9685-5CDDA9BE772C}" srcOrd="0" destOrd="0" presId="urn:microsoft.com/office/officeart/2005/8/layout/orgChart1"/>
    <dgm:cxn modelId="{069CEF50-E657-4E3D-96EF-9C7D6FF41AA7}" type="presParOf" srcId="{7654F55A-F683-4B76-9685-5CDDA9BE772C}" destId="{8E5FC1C5-D879-4685-9B8A-93FCDF7B5254}" srcOrd="0" destOrd="0" presId="urn:microsoft.com/office/officeart/2005/8/layout/orgChart1"/>
    <dgm:cxn modelId="{28F82B37-E7B7-4063-8BE8-532D0A6BD989}" type="presParOf" srcId="{7654F55A-F683-4B76-9685-5CDDA9BE772C}" destId="{0E33095B-E386-451A-A768-80CB22655D85}" srcOrd="1" destOrd="0" presId="urn:microsoft.com/office/officeart/2005/8/layout/orgChart1"/>
    <dgm:cxn modelId="{38A0D756-C35D-4082-BD2D-D2DC2D691CE7}" type="presParOf" srcId="{5333F8CD-A5E2-4217-AFBD-89A8F56E1044}" destId="{57ACAF2C-F7F0-48BC-B171-50B172A795E9}" srcOrd="1" destOrd="0" presId="urn:microsoft.com/office/officeart/2005/8/layout/orgChart1"/>
    <dgm:cxn modelId="{2E518EFC-60AA-40A3-BD6D-1F24A090960E}" type="presParOf" srcId="{5333F8CD-A5E2-4217-AFBD-89A8F56E1044}" destId="{FE065348-2C55-4220-8D93-78DDADBF0F48}" srcOrd="2" destOrd="0" presId="urn:microsoft.com/office/officeart/2005/8/layout/orgChart1"/>
    <dgm:cxn modelId="{84063139-1C21-4A1A-AAA0-06619DE952AC}" type="presParOf" srcId="{67368E21-D33A-44C9-AE4A-9080989A21C1}" destId="{7368E0E5-1024-4B49-972B-BDE0294DFF66}" srcOrd="2" destOrd="0" presId="urn:microsoft.com/office/officeart/2005/8/layout/orgChart1"/>
    <dgm:cxn modelId="{4057C36A-B1BF-4BE4-9491-206414D9F8E2}" type="presParOf" srcId="{67368E21-D33A-44C9-AE4A-9080989A21C1}" destId="{206DE682-7320-4B4B-847A-5CF24B7FF639}" srcOrd="3" destOrd="0" presId="urn:microsoft.com/office/officeart/2005/8/layout/orgChart1"/>
    <dgm:cxn modelId="{5A87E13F-68B5-4C99-BA4C-C77FC0D2E410}" type="presParOf" srcId="{206DE682-7320-4B4B-847A-5CF24B7FF639}" destId="{31C84B60-EE5B-4C6F-9FD4-9917304ADE73}" srcOrd="0" destOrd="0" presId="urn:microsoft.com/office/officeart/2005/8/layout/orgChart1"/>
    <dgm:cxn modelId="{5015FE0A-E9D4-4E20-871C-22C3BE015A3C}" type="presParOf" srcId="{31C84B60-EE5B-4C6F-9FD4-9917304ADE73}" destId="{2BD535D5-DD20-44D2-9B78-0B181FBBAA1B}" srcOrd="0" destOrd="0" presId="urn:microsoft.com/office/officeart/2005/8/layout/orgChart1"/>
    <dgm:cxn modelId="{3C865050-C90B-4F6E-B9BE-46A864AFAD21}" type="presParOf" srcId="{31C84B60-EE5B-4C6F-9FD4-9917304ADE73}" destId="{2C5B1717-4035-447A-813A-6C9EEC943062}" srcOrd="1" destOrd="0" presId="urn:microsoft.com/office/officeart/2005/8/layout/orgChart1"/>
    <dgm:cxn modelId="{664A3CCF-CCF5-4D34-BB99-CE9A3031B208}" type="presParOf" srcId="{206DE682-7320-4B4B-847A-5CF24B7FF639}" destId="{BAA6D4F5-FDEA-4550-B19D-930AAFE97842}" srcOrd="1" destOrd="0" presId="urn:microsoft.com/office/officeart/2005/8/layout/orgChart1"/>
    <dgm:cxn modelId="{C2299D70-9636-4639-95E5-37362BFB72A8}" type="presParOf" srcId="{206DE682-7320-4B4B-847A-5CF24B7FF639}" destId="{49BEEA5A-801B-41DD-BEA7-0AC886FEEA9A}" srcOrd="2" destOrd="0" presId="urn:microsoft.com/office/officeart/2005/8/layout/orgChart1"/>
    <dgm:cxn modelId="{F8AC8933-7E42-4738-98DB-E1736C14AEEF}" type="presParOf" srcId="{67368E21-D33A-44C9-AE4A-9080989A21C1}" destId="{3976C0FB-95AD-44BD-9916-49EB7A6DD1E4}" srcOrd="4" destOrd="0" presId="urn:microsoft.com/office/officeart/2005/8/layout/orgChart1"/>
    <dgm:cxn modelId="{7FF89913-D6FF-46DB-BBBD-B7027C08F1EC}" type="presParOf" srcId="{67368E21-D33A-44C9-AE4A-9080989A21C1}" destId="{4C67CDE5-E63A-4AC8-A127-185302992D83}" srcOrd="5" destOrd="0" presId="urn:microsoft.com/office/officeart/2005/8/layout/orgChart1"/>
    <dgm:cxn modelId="{092BF7F6-FEEF-4613-84E0-5CA4E943846B}" type="presParOf" srcId="{4C67CDE5-E63A-4AC8-A127-185302992D83}" destId="{4419761D-492C-41A4-8DFA-8BB7A491D448}" srcOrd="0" destOrd="0" presId="urn:microsoft.com/office/officeart/2005/8/layout/orgChart1"/>
    <dgm:cxn modelId="{4FAD3A48-C2B7-44A6-8DA2-86D1F518E45B}" type="presParOf" srcId="{4419761D-492C-41A4-8DFA-8BB7A491D448}" destId="{4EBC3844-4C19-4CBD-9B31-1EB49EB60332}" srcOrd="0" destOrd="0" presId="urn:microsoft.com/office/officeart/2005/8/layout/orgChart1"/>
    <dgm:cxn modelId="{AFE3A2D7-38B0-4015-A726-451913B7F58C}" type="presParOf" srcId="{4419761D-492C-41A4-8DFA-8BB7A491D448}" destId="{507014CF-D198-4E01-A0BE-A91A0D15134D}" srcOrd="1" destOrd="0" presId="urn:microsoft.com/office/officeart/2005/8/layout/orgChart1"/>
    <dgm:cxn modelId="{1A330D9A-8F88-4E88-845B-E71EF36F0D63}" type="presParOf" srcId="{4C67CDE5-E63A-4AC8-A127-185302992D83}" destId="{6BC00771-3905-4025-8B5C-DBEF21642CCF}" srcOrd="1" destOrd="0" presId="urn:microsoft.com/office/officeart/2005/8/layout/orgChart1"/>
    <dgm:cxn modelId="{C60A66CE-955E-4D60-B655-5A9C5DD13385}" type="presParOf" srcId="{4C67CDE5-E63A-4AC8-A127-185302992D83}" destId="{F88A3FCF-3481-41C0-962A-FFD36CBE093C}" srcOrd="2" destOrd="0" presId="urn:microsoft.com/office/officeart/2005/8/layout/orgChart1"/>
    <dgm:cxn modelId="{939F3081-6114-43F0-ADDD-A0A7474948D8}" type="presParOf" srcId="{67368E21-D33A-44C9-AE4A-9080989A21C1}" destId="{B042D843-54C5-4A1E-9EFD-81D4276615AC}" srcOrd="6" destOrd="0" presId="urn:microsoft.com/office/officeart/2005/8/layout/orgChart1"/>
    <dgm:cxn modelId="{12EDB142-4AFA-4ED8-9F3F-C730A69B9C60}" type="presParOf" srcId="{67368E21-D33A-44C9-AE4A-9080989A21C1}" destId="{E81C958E-F08A-4E68-8461-AFADA062DDD5}" srcOrd="7" destOrd="0" presId="urn:microsoft.com/office/officeart/2005/8/layout/orgChart1"/>
    <dgm:cxn modelId="{1F355D59-04F6-487C-9ABB-86366998F126}" type="presParOf" srcId="{E81C958E-F08A-4E68-8461-AFADA062DDD5}" destId="{5990691F-33E9-482B-A15D-EBDF5A15905F}" srcOrd="0" destOrd="0" presId="urn:microsoft.com/office/officeart/2005/8/layout/orgChart1"/>
    <dgm:cxn modelId="{C1EA59AB-94D2-4778-8F22-0FF94D7C29AB}" type="presParOf" srcId="{5990691F-33E9-482B-A15D-EBDF5A15905F}" destId="{EB335FF0-A40C-4957-843A-EDC08673F5B4}" srcOrd="0" destOrd="0" presId="urn:microsoft.com/office/officeart/2005/8/layout/orgChart1"/>
    <dgm:cxn modelId="{91446D23-CC69-4BF8-AC19-143D60282494}" type="presParOf" srcId="{5990691F-33E9-482B-A15D-EBDF5A15905F}" destId="{F27A34B0-B74A-4F27-8F24-5DB1C271D2A8}" srcOrd="1" destOrd="0" presId="urn:microsoft.com/office/officeart/2005/8/layout/orgChart1"/>
    <dgm:cxn modelId="{C85EBF43-190B-41A5-9F44-C95086445977}" type="presParOf" srcId="{E81C958E-F08A-4E68-8461-AFADA062DDD5}" destId="{52610C99-35C8-4C02-B621-898AA1F0BAF2}" srcOrd="1" destOrd="0" presId="urn:microsoft.com/office/officeart/2005/8/layout/orgChart1"/>
    <dgm:cxn modelId="{5E9C7527-CADE-4A5E-9836-2B3573A75ABE}" type="presParOf" srcId="{E81C958E-F08A-4E68-8461-AFADA062DDD5}" destId="{EBD11774-C103-4924-8524-220C9483CAFC}" srcOrd="2" destOrd="0" presId="urn:microsoft.com/office/officeart/2005/8/layout/orgChart1"/>
    <dgm:cxn modelId="{61C278C6-CBFE-4AFD-9FF0-3CA4EC67F125}" type="presParOf" srcId="{94AE72CA-3FE2-493E-9A7F-97DC2EF0B717}" destId="{CFC0A940-9367-4932-94D9-00B7757B19E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51FB2B-3757-406F-B1A8-9A20A86C61E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5651F0-6438-425F-A2EA-2E44BAE8B0DB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Сервиса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91A227F2-A689-45BE-AA37-F8FFA0346543}" type="parTrans" cxnId="{9F439AEB-8D00-4458-AEC2-65C2B6371449}">
      <dgm:prSet/>
      <dgm:spPr/>
      <dgm:t>
        <a:bodyPr/>
        <a:lstStyle/>
        <a:p>
          <a:endParaRPr lang="ru-RU"/>
        </a:p>
      </dgm:t>
    </dgm:pt>
    <dgm:pt modelId="{535BAD1D-6588-42DC-A1BF-7F73CF1BA98B}" type="sibTrans" cxnId="{9F439AEB-8D00-4458-AEC2-65C2B6371449}">
      <dgm:prSet/>
      <dgm:spPr/>
      <dgm:t>
        <a:bodyPr/>
        <a:lstStyle/>
        <a:p>
          <a:endParaRPr lang="ru-RU"/>
        </a:p>
      </dgm:t>
    </dgm:pt>
    <dgm:pt modelId="{E2DFE7A0-7844-47CD-B7F8-F2F9E60CFED0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Приоритета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6375FD33-3A2A-4450-9970-6FFB3374AABB}" type="parTrans" cxnId="{992763D6-C81D-4887-B01D-63ADA88A443B}">
      <dgm:prSet/>
      <dgm:spPr/>
      <dgm:t>
        <a:bodyPr/>
        <a:lstStyle/>
        <a:p>
          <a:endParaRPr lang="ru-RU"/>
        </a:p>
      </dgm:t>
    </dgm:pt>
    <dgm:pt modelId="{F1171297-9865-4723-8710-DEA9A54F9665}" type="sibTrans" cxnId="{992763D6-C81D-4887-B01D-63ADA88A443B}">
      <dgm:prSet/>
      <dgm:spPr/>
      <dgm:t>
        <a:bodyPr/>
        <a:lstStyle/>
        <a:p>
          <a:endParaRPr lang="ru-RU"/>
        </a:p>
      </dgm:t>
    </dgm:pt>
    <dgm:pt modelId="{A9238F6A-17A2-4E9A-9FB4-2AFC7AEA8CBE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Запрещающие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DC81B56D-96C1-4E6E-BEC1-E3A338A9093A}" type="parTrans" cxnId="{952E75FB-2FAE-4C9B-9CFC-5A8C8FAC8575}">
      <dgm:prSet/>
      <dgm:spPr/>
      <dgm:t>
        <a:bodyPr/>
        <a:lstStyle/>
        <a:p>
          <a:endParaRPr lang="ru-RU"/>
        </a:p>
      </dgm:t>
    </dgm:pt>
    <dgm:pt modelId="{ECA4C205-D1E7-43C4-8D5C-3E2D2166EF65}" type="sibTrans" cxnId="{952E75FB-2FAE-4C9B-9CFC-5A8C8FAC8575}">
      <dgm:prSet/>
      <dgm:spPr/>
      <dgm:t>
        <a:bodyPr/>
        <a:lstStyle/>
        <a:p>
          <a:endParaRPr lang="ru-RU"/>
        </a:p>
      </dgm:t>
    </dgm:pt>
    <dgm:pt modelId="{A68892E2-8515-4E12-8E60-FB9E1DEB22B2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Информационные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AFBED8EB-8885-478A-B9F7-5CD1C8D88610}" type="parTrans" cxnId="{542DB4EB-026B-4555-9B5C-0D25EE1E497B}">
      <dgm:prSet/>
      <dgm:spPr/>
      <dgm:t>
        <a:bodyPr/>
        <a:lstStyle/>
        <a:p>
          <a:endParaRPr lang="ru-RU"/>
        </a:p>
      </dgm:t>
    </dgm:pt>
    <dgm:pt modelId="{CD88A135-3168-492C-95A0-8A3E3F1A9ADC}" type="sibTrans" cxnId="{542DB4EB-026B-4555-9B5C-0D25EE1E497B}">
      <dgm:prSet/>
      <dgm:spPr/>
      <dgm:t>
        <a:bodyPr/>
        <a:lstStyle/>
        <a:p>
          <a:endParaRPr lang="ru-RU"/>
        </a:p>
      </dgm:t>
    </dgm:pt>
    <dgm:pt modelId="{7761AF04-1BD8-4AA3-9C1C-C29A236D8A55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Предупреждающие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AB2CF983-D982-438A-8764-6C54039F07BA}" type="parTrans" cxnId="{41BE3CEC-50E5-443C-BBD4-73D23630F7E5}">
      <dgm:prSet/>
      <dgm:spPr/>
      <dgm:t>
        <a:bodyPr/>
        <a:lstStyle/>
        <a:p>
          <a:endParaRPr lang="ru-RU"/>
        </a:p>
      </dgm:t>
    </dgm:pt>
    <dgm:pt modelId="{15938363-783E-4F3E-8F34-1A9F22E86C76}" type="sibTrans" cxnId="{41BE3CEC-50E5-443C-BBD4-73D23630F7E5}">
      <dgm:prSet/>
      <dgm:spPr/>
      <dgm:t>
        <a:bodyPr/>
        <a:lstStyle/>
        <a:p>
          <a:endParaRPr lang="ru-RU"/>
        </a:p>
      </dgm:t>
    </dgm:pt>
    <dgm:pt modelId="{10C0144B-388B-4FE6-9E38-D2DBE441F71C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2"/>
              </a:solidFill>
              <a:latin typeface="Pacifico" charset="-52"/>
            </a:rPr>
            <a:t>Особых предписаний</a:t>
          </a:r>
          <a:endParaRPr lang="ru-RU" dirty="0">
            <a:solidFill>
              <a:schemeClr val="bg2"/>
            </a:solidFill>
            <a:latin typeface="Pacifico" charset="-52"/>
          </a:endParaRPr>
        </a:p>
      </dgm:t>
    </dgm:pt>
    <dgm:pt modelId="{039AD295-94AF-4BC3-8B2E-51590AF89D9D}" type="parTrans" cxnId="{A5606901-D324-44DA-874D-2264BFDB77E1}">
      <dgm:prSet/>
      <dgm:spPr/>
      <dgm:t>
        <a:bodyPr/>
        <a:lstStyle/>
        <a:p>
          <a:endParaRPr lang="ru-RU"/>
        </a:p>
      </dgm:t>
    </dgm:pt>
    <dgm:pt modelId="{85B2C9CB-B4AE-4C1A-B8BA-B3DCCE953113}" type="sibTrans" cxnId="{A5606901-D324-44DA-874D-2264BFDB77E1}">
      <dgm:prSet/>
      <dgm:spPr/>
      <dgm:t>
        <a:bodyPr/>
        <a:lstStyle/>
        <a:p>
          <a:endParaRPr lang="ru-RU"/>
        </a:p>
      </dgm:t>
    </dgm:pt>
    <dgm:pt modelId="{3199640C-A95D-4C1D-8F1C-0269E054B938}" type="pres">
      <dgm:prSet presAssocID="{D851FB2B-3757-406F-B1A8-9A20A86C61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D8FFE0-F758-490F-B60B-8B099BA491A9}" type="pres">
      <dgm:prSet presAssocID="{EC5651F0-6438-425F-A2EA-2E44BAE8B0DB}" presName="composite" presStyleCnt="0"/>
      <dgm:spPr/>
    </dgm:pt>
    <dgm:pt modelId="{C04AD69D-5077-42E1-A7AB-FEB228067FC3}" type="pres">
      <dgm:prSet presAssocID="{EC5651F0-6438-425F-A2EA-2E44BAE8B0DB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64C9F-CE3A-4D28-8AB5-8354A22162C6}" type="pres">
      <dgm:prSet presAssocID="{EC5651F0-6438-425F-A2EA-2E44BAE8B0DB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4EEC20F8-F342-4AF0-9E24-6E8B6418CF6D}" type="pres">
      <dgm:prSet presAssocID="{535BAD1D-6588-42DC-A1BF-7F73CF1BA98B}" presName="sibTrans" presStyleCnt="0"/>
      <dgm:spPr/>
    </dgm:pt>
    <dgm:pt modelId="{98631914-10C1-4DD5-BF57-E4D18BCBC138}" type="pres">
      <dgm:prSet presAssocID="{E2DFE7A0-7844-47CD-B7F8-F2F9E60CFED0}" presName="composite" presStyleCnt="0"/>
      <dgm:spPr/>
    </dgm:pt>
    <dgm:pt modelId="{6413D223-6454-4F6C-BB18-05ECBC7C28AA}" type="pres">
      <dgm:prSet presAssocID="{E2DFE7A0-7844-47CD-B7F8-F2F9E60CFED0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DDBF9-8C1E-414B-A320-DD6B39D9AAED}" type="pres">
      <dgm:prSet presAssocID="{E2DFE7A0-7844-47CD-B7F8-F2F9E60CFED0}" presName="rect2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4BD3ED7D-E994-4BBA-B257-283EBF03C643}" type="pres">
      <dgm:prSet presAssocID="{F1171297-9865-4723-8710-DEA9A54F9665}" presName="sibTrans" presStyleCnt="0"/>
      <dgm:spPr/>
    </dgm:pt>
    <dgm:pt modelId="{833237FA-B60A-445E-943A-8A2D427E9605}" type="pres">
      <dgm:prSet presAssocID="{A9238F6A-17A2-4E9A-9FB4-2AFC7AEA8CBE}" presName="composite" presStyleCnt="0"/>
      <dgm:spPr/>
    </dgm:pt>
    <dgm:pt modelId="{632BFFCD-0570-42F9-B716-B7716EA114EB}" type="pres">
      <dgm:prSet presAssocID="{A9238F6A-17A2-4E9A-9FB4-2AFC7AEA8CBE}" presName="rect1" presStyleLbl="trAlignAcc1" presStyleIdx="2" presStyleCnt="6" custLinFactNeighborX="212" custLinFactNeighborY="-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89ED3-FC61-4A43-BC46-8D937550BCFC}" type="pres">
      <dgm:prSet presAssocID="{A9238F6A-17A2-4E9A-9FB4-2AFC7AEA8CBE}" presName="rect2" presStyleLbl="fgImgPlace1" presStyleIdx="2" presStyleCnt="6" custScaleX="132065" custScaleY="94398" custLinFactNeighborX="-6177" custLinFactNeighborY="-1523"/>
      <dgm:spPr>
        <a:prstGeom prst="flowChartConnector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FB6861F-F39D-4722-BDEF-9406FDC64D6A}" type="pres">
      <dgm:prSet presAssocID="{ECA4C205-D1E7-43C4-8D5C-3E2D2166EF65}" presName="sibTrans" presStyleCnt="0"/>
      <dgm:spPr/>
    </dgm:pt>
    <dgm:pt modelId="{1DF1F329-E397-4705-9EAF-F65299B9A4EF}" type="pres">
      <dgm:prSet presAssocID="{A68892E2-8515-4E12-8E60-FB9E1DEB22B2}" presName="composite" presStyleCnt="0"/>
      <dgm:spPr/>
    </dgm:pt>
    <dgm:pt modelId="{626B1D38-3561-4A63-B578-1E1E5462C2D8}" type="pres">
      <dgm:prSet presAssocID="{A68892E2-8515-4E12-8E60-FB9E1DEB22B2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E8027-69AE-4C8D-AD2B-AF3B55BB3705}" type="pres">
      <dgm:prSet presAssocID="{A68892E2-8515-4E12-8E60-FB9E1DEB22B2}" presName="rect2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415E1FC-5D23-4B97-B15A-A0DF1A46849E}" type="pres">
      <dgm:prSet presAssocID="{CD88A135-3168-492C-95A0-8A3E3F1A9ADC}" presName="sibTrans" presStyleCnt="0"/>
      <dgm:spPr/>
    </dgm:pt>
    <dgm:pt modelId="{7842081E-B3A8-477A-AC26-E61F98350B7E}" type="pres">
      <dgm:prSet presAssocID="{7761AF04-1BD8-4AA3-9C1C-C29A236D8A55}" presName="composite" presStyleCnt="0"/>
      <dgm:spPr/>
    </dgm:pt>
    <dgm:pt modelId="{239E946D-826B-4C46-B4A8-056E1A5FD725}" type="pres">
      <dgm:prSet presAssocID="{7761AF04-1BD8-4AA3-9C1C-C29A236D8A55}" presName="rect1" presStyleLbl="trAlignAcc1" presStyleIdx="4" presStyleCnt="6" custLinFactNeighborX="-3036" custLinFactNeighborY="-1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8389F-6B14-40DD-BDB1-AFC6EC99B891}" type="pres">
      <dgm:prSet presAssocID="{7761AF04-1BD8-4AA3-9C1C-C29A236D8A55}" presName="rect2" presStyleLbl="fgImgPlace1" presStyleIdx="4" presStyleCnt="6" custScaleX="192009" custScaleY="97537" custLinFactNeighborX="-21088" custLinFactNeighborY="944"/>
      <dgm:spPr>
        <a:prstGeom prst="flowChartExtra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94CA508-A624-470B-A4DB-E1C36C806ADC}" type="pres">
      <dgm:prSet presAssocID="{15938363-783E-4F3E-8F34-1A9F22E86C76}" presName="sibTrans" presStyleCnt="0"/>
      <dgm:spPr/>
    </dgm:pt>
    <dgm:pt modelId="{35D1A30B-498F-4345-A5B1-DD43809E16C0}" type="pres">
      <dgm:prSet presAssocID="{10C0144B-388B-4FE6-9E38-D2DBE441F71C}" presName="composite" presStyleCnt="0"/>
      <dgm:spPr/>
    </dgm:pt>
    <dgm:pt modelId="{6BB6F8B3-3673-4FA7-B17A-310B7ACDD36D}" type="pres">
      <dgm:prSet presAssocID="{10C0144B-388B-4FE6-9E38-D2DBE441F71C}" presName="rect1" presStyleLbl="trAlignAcc1" presStyleIdx="5" presStyleCnt="6" custLinFactNeighborX="-3374" custLinFactNeighborY="2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2ECA8-E7B3-48C0-9090-875C5DD338A6}" type="pres">
      <dgm:prSet presAssocID="{10C0144B-388B-4FE6-9E38-D2DBE441F71C}" presName="rect2" presStyleLbl="fgImgPlace1" presStyleIdx="5" presStyleCnt="6" custLinFactNeighborX="-1622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1B1FDA8F-C5F1-4359-A007-FE2BD41F249F}" type="presOf" srcId="{EC5651F0-6438-425F-A2EA-2E44BAE8B0DB}" destId="{C04AD69D-5077-42E1-A7AB-FEB228067FC3}" srcOrd="0" destOrd="0" presId="urn:microsoft.com/office/officeart/2008/layout/PictureStrips"/>
    <dgm:cxn modelId="{DF54075B-1257-4AB1-8FFD-18586F699A63}" type="presOf" srcId="{7761AF04-1BD8-4AA3-9C1C-C29A236D8A55}" destId="{239E946D-826B-4C46-B4A8-056E1A5FD725}" srcOrd="0" destOrd="0" presId="urn:microsoft.com/office/officeart/2008/layout/PictureStrips"/>
    <dgm:cxn modelId="{09232F78-E2CC-4C88-BF1E-2620D5E912A6}" type="presOf" srcId="{E2DFE7A0-7844-47CD-B7F8-F2F9E60CFED0}" destId="{6413D223-6454-4F6C-BB18-05ECBC7C28AA}" srcOrd="0" destOrd="0" presId="urn:microsoft.com/office/officeart/2008/layout/PictureStrips"/>
    <dgm:cxn modelId="{41BE3CEC-50E5-443C-BBD4-73D23630F7E5}" srcId="{D851FB2B-3757-406F-B1A8-9A20A86C61E0}" destId="{7761AF04-1BD8-4AA3-9C1C-C29A236D8A55}" srcOrd="4" destOrd="0" parTransId="{AB2CF983-D982-438A-8764-6C54039F07BA}" sibTransId="{15938363-783E-4F3E-8F34-1A9F22E86C76}"/>
    <dgm:cxn modelId="{A5606901-D324-44DA-874D-2264BFDB77E1}" srcId="{D851FB2B-3757-406F-B1A8-9A20A86C61E0}" destId="{10C0144B-388B-4FE6-9E38-D2DBE441F71C}" srcOrd="5" destOrd="0" parTransId="{039AD295-94AF-4BC3-8B2E-51590AF89D9D}" sibTransId="{85B2C9CB-B4AE-4C1A-B8BA-B3DCCE953113}"/>
    <dgm:cxn modelId="{4DA651DB-334A-446E-BD83-57D58CF2B3B8}" type="presOf" srcId="{A9238F6A-17A2-4E9A-9FB4-2AFC7AEA8CBE}" destId="{632BFFCD-0570-42F9-B716-B7716EA114EB}" srcOrd="0" destOrd="0" presId="urn:microsoft.com/office/officeart/2008/layout/PictureStrips"/>
    <dgm:cxn modelId="{992763D6-C81D-4887-B01D-63ADA88A443B}" srcId="{D851FB2B-3757-406F-B1A8-9A20A86C61E0}" destId="{E2DFE7A0-7844-47CD-B7F8-F2F9E60CFED0}" srcOrd="1" destOrd="0" parTransId="{6375FD33-3A2A-4450-9970-6FFB3374AABB}" sibTransId="{F1171297-9865-4723-8710-DEA9A54F9665}"/>
    <dgm:cxn modelId="{542DB4EB-026B-4555-9B5C-0D25EE1E497B}" srcId="{D851FB2B-3757-406F-B1A8-9A20A86C61E0}" destId="{A68892E2-8515-4E12-8E60-FB9E1DEB22B2}" srcOrd="3" destOrd="0" parTransId="{AFBED8EB-8885-478A-B9F7-5CD1C8D88610}" sibTransId="{CD88A135-3168-492C-95A0-8A3E3F1A9ADC}"/>
    <dgm:cxn modelId="{1A1F9E0A-6A2E-4E02-99E0-6AAA540D38D6}" type="presOf" srcId="{10C0144B-388B-4FE6-9E38-D2DBE441F71C}" destId="{6BB6F8B3-3673-4FA7-B17A-310B7ACDD36D}" srcOrd="0" destOrd="0" presId="urn:microsoft.com/office/officeart/2008/layout/PictureStrips"/>
    <dgm:cxn modelId="{0CF9F797-30F8-40F1-9B15-6391FDC10F5B}" type="presOf" srcId="{A68892E2-8515-4E12-8E60-FB9E1DEB22B2}" destId="{626B1D38-3561-4A63-B578-1E1E5462C2D8}" srcOrd="0" destOrd="0" presId="urn:microsoft.com/office/officeart/2008/layout/PictureStrips"/>
    <dgm:cxn modelId="{9F439AEB-8D00-4458-AEC2-65C2B6371449}" srcId="{D851FB2B-3757-406F-B1A8-9A20A86C61E0}" destId="{EC5651F0-6438-425F-A2EA-2E44BAE8B0DB}" srcOrd="0" destOrd="0" parTransId="{91A227F2-A689-45BE-AA37-F8FFA0346543}" sibTransId="{535BAD1D-6588-42DC-A1BF-7F73CF1BA98B}"/>
    <dgm:cxn modelId="{952E75FB-2FAE-4C9B-9CFC-5A8C8FAC8575}" srcId="{D851FB2B-3757-406F-B1A8-9A20A86C61E0}" destId="{A9238F6A-17A2-4E9A-9FB4-2AFC7AEA8CBE}" srcOrd="2" destOrd="0" parTransId="{DC81B56D-96C1-4E6E-BEC1-E3A338A9093A}" sibTransId="{ECA4C205-D1E7-43C4-8D5C-3E2D2166EF65}"/>
    <dgm:cxn modelId="{C46823BD-C7A7-48AB-8146-7E5DFDE7B214}" type="presOf" srcId="{D851FB2B-3757-406F-B1A8-9A20A86C61E0}" destId="{3199640C-A95D-4C1D-8F1C-0269E054B938}" srcOrd="0" destOrd="0" presId="urn:microsoft.com/office/officeart/2008/layout/PictureStrips"/>
    <dgm:cxn modelId="{A2F4D61C-EFAE-4096-A355-BF7C48463CD9}" type="presParOf" srcId="{3199640C-A95D-4C1D-8F1C-0269E054B938}" destId="{A3D8FFE0-F758-490F-B60B-8B099BA491A9}" srcOrd="0" destOrd="0" presId="urn:microsoft.com/office/officeart/2008/layout/PictureStrips"/>
    <dgm:cxn modelId="{C0CD29A1-6C9D-42E8-8661-B66825F9475B}" type="presParOf" srcId="{A3D8FFE0-F758-490F-B60B-8B099BA491A9}" destId="{C04AD69D-5077-42E1-A7AB-FEB228067FC3}" srcOrd="0" destOrd="0" presId="urn:microsoft.com/office/officeart/2008/layout/PictureStrips"/>
    <dgm:cxn modelId="{42C255EE-A71E-40FA-95B8-DC5EBAF1EB57}" type="presParOf" srcId="{A3D8FFE0-F758-490F-B60B-8B099BA491A9}" destId="{A2364C9F-CE3A-4D28-8AB5-8354A22162C6}" srcOrd="1" destOrd="0" presId="urn:microsoft.com/office/officeart/2008/layout/PictureStrips"/>
    <dgm:cxn modelId="{6DE15EC5-7FDD-433C-B683-5D0819C0C6D4}" type="presParOf" srcId="{3199640C-A95D-4C1D-8F1C-0269E054B938}" destId="{4EEC20F8-F342-4AF0-9E24-6E8B6418CF6D}" srcOrd="1" destOrd="0" presId="urn:microsoft.com/office/officeart/2008/layout/PictureStrips"/>
    <dgm:cxn modelId="{66BF64AA-FE62-4AA0-8092-A7F4EB8DF9CA}" type="presParOf" srcId="{3199640C-A95D-4C1D-8F1C-0269E054B938}" destId="{98631914-10C1-4DD5-BF57-E4D18BCBC138}" srcOrd="2" destOrd="0" presId="urn:microsoft.com/office/officeart/2008/layout/PictureStrips"/>
    <dgm:cxn modelId="{0144EA17-39AE-4A85-B211-EE3D33155CC2}" type="presParOf" srcId="{98631914-10C1-4DD5-BF57-E4D18BCBC138}" destId="{6413D223-6454-4F6C-BB18-05ECBC7C28AA}" srcOrd="0" destOrd="0" presId="urn:microsoft.com/office/officeart/2008/layout/PictureStrips"/>
    <dgm:cxn modelId="{C98782EA-77F3-4A80-8093-EB06613D3D06}" type="presParOf" srcId="{98631914-10C1-4DD5-BF57-E4D18BCBC138}" destId="{FB9DDBF9-8C1E-414B-A320-DD6B39D9AAED}" srcOrd="1" destOrd="0" presId="urn:microsoft.com/office/officeart/2008/layout/PictureStrips"/>
    <dgm:cxn modelId="{AEE2C704-AC31-46EF-8FEC-1995FDBFB990}" type="presParOf" srcId="{3199640C-A95D-4C1D-8F1C-0269E054B938}" destId="{4BD3ED7D-E994-4BBA-B257-283EBF03C643}" srcOrd="3" destOrd="0" presId="urn:microsoft.com/office/officeart/2008/layout/PictureStrips"/>
    <dgm:cxn modelId="{BDFA5C68-3ABF-4810-85B7-0A4B92E10155}" type="presParOf" srcId="{3199640C-A95D-4C1D-8F1C-0269E054B938}" destId="{833237FA-B60A-445E-943A-8A2D427E9605}" srcOrd="4" destOrd="0" presId="urn:microsoft.com/office/officeart/2008/layout/PictureStrips"/>
    <dgm:cxn modelId="{CFCE8DBB-B868-4DE7-A4FC-B629F702A1C6}" type="presParOf" srcId="{833237FA-B60A-445E-943A-8A2D427E9605}" destId="{632BFFCD-0570-42F9-B716-B7716EA114EB}" srcOrd="0" destOrd="0" presId="urn:microsoft.com/office/officeart/2008/layout/PictureStrips"/>
    <dgm:cxn modelId="{3FA478B9-7826-425E-8550-887E01DD9CF2}" type="presParOf" srcId="{833237FA-B60A-445E-943A-8A2D427E9605}" destId="{F8D89ED3-FC61-4A43-BC46-8D937550BCFC}" srcOrd="1" destOrd="0" presId="urn:microsoft.com/office/officeart/2008/layout/PictureStrips"/>
    <dgm:cxn modelId="{E9AE4D02-9576-4292-8AF7-AB372EADAA64}" type="presParOf" srcId="{3199640C-A95D-4C1D-8F1C-0269E054B938}" destId="{EFB6861F-F39D-4722-BDEF-9406FDC64D6A}" srcOrd="5" destOrd="0" presId="urn:microsoft.com/office/officeart/2008/layout/PictureStrips"/>
    <dgm:cxn modelId="{B2E4A425-0B6E-47B3-ADB7-7FFB913F959A}" type="presParOf" srcId="{3199640C-A95D-4C1D-8F1C-0269E054B938}" destId="{1DF1F329-E397-4705-9EAF-F65299B9A4EF}" srcOrd="6" destOrd="0" presId="urn:microsoft.com/office/officeart/2008/layout/PictureStrips"/>
    <dgm:cxn modelId="{6CFFB885-69F9-4E6F-BD3F-C3F8C52EE916}" type="presParOf" srcId="{1DF1F329-E397-4705-9EAF-F65299B9A4EF}" destId="{626B1D38-3561-4A63-B578-1E1E5462C2D8}" srcOrd="0" destOrd="0" presId="urn:microsoft.com/office/officeart/2008/layout/PictureStrips"/>
    <dgm:cxn modelId="{213614D8-E745-47B4-BE4E-28314C317784}" type="presParOf" srcId="{1DF1F329-E397-4705-9EAF-F65299B9A4EF}" destId="{661E8027-69AE-4C8D-AD2B-AF3B55BB3705}" srcOrd="1" destOrd="0" presId="urn:microsoft.com/office/officeart/2008/layout/PictureStrips"/>
    <dgm:cxn modelId="{CF71845C-9224-45E6-9279-DF7EEE57C62F}" type="presParOf" srcId="{3199640C-A95D-4C1D-8F1C-0269E054B938}" destId="{9415E1FC-5D23-4B97-B15A-A0DF1A46849E}" srcOrd="7" destOrd="0" presId="urn:microsoft.com/office/officeart/2008/layout/PictureStrips"/>
    <dgm:cxn modelId="{F7D3E7EE-1E84-469B-A8F5-9AD7317DCFC7}" type="presParOf" srcId="{3199640C-A95D-4C1D-8F1C-0269E054B938}" destId="{7842081E-B3A8-477A-AC26-E61F98350B7E}" srcOrd="8" destOrd="0" presId="urn:microsoft.com/office/officeart/2008/layout/PictureStrips"/>
    <dgm:cxn modelId="{587DA8FF-F56E-45A1-95F5-BECE6852C455}" type="presParOf" srcId="{7842081E-B3A8-477A-AC26-E61F98350B7E}" destId="{239E946D-826B-4C46-B4A8-056E1A5FD725}" srcOrd="0" destOrd="0" presId="urn:microsoft.com/office/officeart/2008/layout/PictureStrips"/>
    <dgm:cxn modelId="{B1D5E498-2742-41A6-9D94-F0D0746EF379}" type="presParOf" srcId="{7842081E-B3A8-477A-AC26-E61F98350B7E}" destId="{D3C8389F-6B14-40DD-BDB1-AFC6EC99B891}" srcOrd="1" destOrd="0" presId="urn:microsoft.com/office/officeart/2008/layout/PictureStrips"/>
    <dgm:cxn modelId="{F2445173-6912-4ADA-88E5-B90689B3E7E4}" type="presParOf" srcId="{3199640C-A95D-4C1D-8F1C-0269E054B938}" destId="{394CA508-A624-470B-A4DB-E1C36C806ADC}" srcOrd="9" destOrd="0" presId="urn:microsoft.com/office/officeart/2008/layout/PictureStrips"/>
    <dgm:cxn modelId="{F6FCC59D-83F3-4FA0-A268-55EF60E309ED}" type="presParOf" srcId="{3199640C-A95D-4C1D-8F1C-0269E054B938}" destId="{35D1A30B-498F-4345-A5B1-DD43809E16C0}" srcOrd="10" destOrd="0" presId="urn:microsoft.com/office/officeart/2008/layout/PictureStrips"/>
    <dgm:cxn modelId="{552F3E87-7590-4AA8-A411-3E776A19DC9F}" type="presParOf" srcId="{35D1A30B-498F-4345-A5B1-DD43809E16C0}" destId="{6BB6F8B3-3673-4FA7-B17A-310B7ACDD36D}" srcOrd="0" destOrd="0" presId="urn:microsoft.com/office/officeart/2008/layout/PictureStrips"/>
    <dgm:cxn modelId="{5F014622-395F-45EC-8844-2535040C998B}" type="presParOf" srcId="{35D1A30B-498F-4345-A5B1-DD43809E16C0}" destId="{3162ECA8-E7B3-48C0-9090-875C5DD338A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909588-6F57-40D7-86D5-27CFDD72D99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750A80-799B-43A7-AF17-19837BCB1B3A}">
      <dgm:prSet phldrT="[Текст]"/>
      <dgm:spPr/>
      <dgm:t>
        <a:bodyPr/>
        <a:lstStyle/>
        <a:p>
          <a:pPr rtl="0"/>
          <a:r>
            <a:rPr lang="ru-RU" dirty="0" smtClean="0">
              <a:solidFill>
                <a:schemeClr val="bg2"/>
              </a:solidFill>
              <a:latin typeface="Pacifico" charset="-52"/>
            </a:rPr>
            <a:t>нерегулируемые</a:t>
          </a:r>
          <a:endParaRPr lang="ru-RU" dirty="0">
            <a:solidFill>
              <a:schemeClr val="bg2"/>
            </a:solidFill>
          </a:endParaRPr>
        </a:p>
      </dgm:t>
    </dgm:pt>
    <dgm:pt modelId="{F4569681-2E29-4101-8801-075EC9D85CCE}" type="parTrans" cxnId="{C91AD2EA-018D-45EF-8F5A-03D472A55A89}">
      <dgm:prSet/>
      <dgm:spPr/>
      <dgm:t>
        <a:bodyPr/>
        <a:lstStyle/>
        <a:p>
          <a:endParaRPr lang="ru-RU"/>
        </a:p>
      </dgm:t>
    </dgm:pt>
    <dgm:pt modelId="{F130E6A0-D8CF-428E-917F-A4E61BBDF6E8}" type="sibTrans" cxnId="{C91AD2EA-018D-45EF-8F5A-03D472A55A89}">
      <dgm:prSet/>
      <dgm:spPr/>
      <dgm:t>
        <a:bodyPr/>
        <a:lstStyle/>
        <a:p>
          <a:endParaRPr lang="ru-RU"/>
        </a:p>
      </dgm:t>
    </dgm:pt>
    <dgm:pt modelId="{C91AAE77-8193-4129-9FE0-A8EB922489B6}">
      <dgm:prSet phldrT="[Текст]"/>
      <dgm:spPr/>
      <dgm:t>
        <a:bodyPr/>
        <a:lstStyle/>
        <a:p>
          <a:r>
            <a:rPr lang="ru" dirty="0" smtClean="0">
              <a:solidFill>
                <a:schemeClr val="bg2"/>
              </a:solidFill>
              <a:latin typeface="Pacifico" charset="-52"/>
            </a:rPr>
            <a:t>регулируемые</a:t>
          </a:r>
          <a:endParaRPr lang="ru-RU" dirty="0">
            <a:solidFill>
              <a:schemeClr val="bg2"/>
            </a:solidFill>
          </a:endParaRPr>
        </a:p>
      </dgm:t>
    </dgm:pt>
    <dgm:pt modelId="{F16B1395-EDB4-4DEA-ADF7-A61D9F0D2D12}" type="parTrans" cxnId="{5EA7CF12-5133-4ADD-B625-EED58FF7B499}">
      <dgm:prSet/>
      <dgm:spPr/>
      <dgm:t>
        <a:bodyPr/>
        <a:lstStyle/>
        <a:p>
          <a:endParaRPr lang="ru-RU"/>
        </a:p>
      </dgm:t>
    </dgm:pt>
    <dgm:pt modelId="{302DDBCB-9A36-4B8E-91C9-AF69ECA98AE1}" type="sibTrans" cxnId="{5EA7CF12-5133-4ADD-B625-EED58FF7B499}">
      <dgm:prSet/>
      <dgm:spPr/>
      <dgm:t>
        <a:bodyPr/>
        <a:lstStyle/>
        <a:p>
          <a:endParaRPr lang="ru-RU"/>
        </a:p>
      </dgm:t>
    </dgm:pt>
    <dgm:pt modelId="{8EC1BA7B-C420-42AA-94DA-796275407490}">
      <dgm:prSet phldrT="[Текст]"/>
      <dgm:spPr/>
      <dgm:t>
        <a:bodyPr/>
        <a:lstStyle/>
        <a:p>
          <a:r>
            <a:rPr lang="ru" dirty="0" smtClean="0">
              <a:solidFill>
                <a:schemeClr val="bg2"/>
              </a:solidFill>
              <a:latin typeface="Pacifico" charset="-52"/>
            </a:rPr>
            <a:t>надземные</a:t>
          </a:r>
          <a:endParaRPr lang="ru-RU" dirty="0">
            <a:solidFill>
              <a:schemeClr val="bg2"/>
            </a:solidFill>
          </a:endParaRPr>
        </a:p>
      </dgm:t>
    </dgm:pt>
    <dgm:pt modelId="{56C1DEB2-DCFD-4324-8D59-BD4C931CBD94}" type="parTrans" cxnId="{DA765BA5-B69B-4140-8A54-DA49461EFFBC}">
      <dgm:prSet/>
      <dgm:spPr/>
      <dgm:t>
        <a:bodyPr/>
        <a:lstStyle/>
        <a:p>
          <a:endParaRPr lang="ru-RU"/>
        </a:p>
      </dgm:t>
    </dgm:pt>
    <dgm:pt modelId="{CD5E518B-681E-495F-A294-EAE34A4AD290}" type="sibTrans" cxnId="{DA765BA5-B69B-4140-8A54-DA49461EFFBC}">
      <dgm:prSet/>
      <dgm:spPr/>
      <dgm:t>
        <a:bodyPr/>
        <a:lstStyle/>
        <a:p>
          <a:endParaRPr lang="ru-RU"/>
        </a:p>
      </dgm:t>
    </dgm:pt>
    <dgm:pt modelId="{DDFFDD07-A9E7-45B8-80BE-A60896495780}">
      <dgm:prSet phldrT="[Текст]"/>
      <dgm:spPr/>
      <dgm:t>
        <a:bodyPr/>
        <a:lstStyle/>
        <a:p>
          <a:r>
            <a:rPr lang="ru" dirty="0" smtClean="0">
              <a:solidFill>
                <a:schemeClr val="bg2"/>
              </a:solidFill>
              <a:latin typeface="Pacifico" charset="-52"/>
            </a:rPr>
            <a:t>подземные</a:t>
          </a:r>
          <a:endParaRPr lang="ru-RU" dirty="0">
            <a:solidFill>
              <a:schemeClr val="bg2"/>
            </a:solidFill>
          </a:endParaRPr>
        </a:p>
      </dgm:t>
    </dgm:pt>
    <dgm:pt modelId="{8E7E01CF-C000-4533-9975-EBB35004EA5C}" type="parTrans" cxnId="{81642A8A-63C6-4A54-AA4F-AEE028EE9E56}">
      <dgm:prSet/>
      <dgm:spPr/>
      <dgm:t>
        <a:bodyPr/>
        <a:lstStyle/>
        <a:p>
          <a:endParaRPr lang="ru-RU"/>
        </a:p>
      </dgm:t>
    </dgm:pt>
    <dgm:pt modelId="{BD517431-C622-40B1-A1F9-52F311547DD7}" type="sibTrans" cxnId="{81642A8A-63C6-4A54-AA4F-AEE028EE9E56}">
      <dgm:prSet/>
      <dgm:spPr/>
      <dgm:t>
        <a:bodyPr/>
        <a:lstStyle/>
        <a:p>
          <a:endParaRPr lang="ru-RU"/>
        </a:p>
      </dgm:t>
    </dgm:pt>
    <dgm:pt modelId="{B3627F6D-A4E1-4B48-A21F-CC0DB49EF622}" type="pres">
      <dgm:prSet presAssocID="{CD909588-6F57-40D7-86D5-27CFDD72D9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6CE6F-7559-4D89-93E4-67C9420AC8A4}" type="pres">
      <dgm:prSet presAssocID="{FB750A80-799B-43A7-AF17-19837BCB1B3A}" presName="compNode" presStyleCnt="0"/>
      <dgm:spPr/>
    </dgm:pt>
    <dgm:pt modelId="{748E6CFE-9670-4573-A967-5B2B241EBDC7}" type="pres">
      <dgm:prSet presAssocID="{FB750A80-799B-43A7-AF17-19837BCB1B3A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EFB3849-B2D4-41C8-BEC8-1EE53258CE67}" type="pres">
      <dgm:prSet presAssocID="{FB750A80-799B-43A7-AF17-19837BCB1B3A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DA21A-5694-4A8D-BA81-AC60B81CA2AA}" type="pres">
      <dgm:prSet presAssocID="{F130E6A0-D8CF-428E-917F-A4E61BBDF6E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25A6D7-4363-4485-AF20-4FB878CD988F}" type="pres">
      <dgm:prSet presAssocID="{C91AAE77-8193-4129-9FE0-A8EB922489B6}" presName="compNode" presStyleCnt="0"/>
      <dgm:spPr/>
    </dgm:pt>
    <dgm:pt modelId="{CD16AC3E-ED6C-406E-8ABE-45F8267FC94F}" type="pres">
      <dgm:prSet presAssocID="{C91AAE77-8193-4129-9FE0-A8EB922489B6}" presName="pict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02919A3-1D76-43D3-95E4-EAF04EA169F0}" type="pres">
      <dgm:prSet presAssocID="{C91AAE77-8193-4129-9FE0-A8EB922489B6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94D89-6B61-48B0-88CD-F74669D41B1D}" type="pres">
      <dgm:prSet presAssocID="{302DDBCB-9A36-4B8E-91C9-AF69ECA98AE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DE4C0F-FB4A-4DB8-A46E-9E9A679524B8}" type="pres">
      <dgm:prSet presAssocID="{8EC1BA7B-C420-42AA-94DA-796275407490}" presName="compNode" presStyleCnt="0"/>
      <dgm:spPr/>
    </dgm:pt>
    <dgm:pt modelId="{DCE688A1-14F8-4682-A373-6E868857E461}" type="pres">
      <dgm:prSet presAssocID="{8EC1BA7B-C420-42AA-94DA-796275407490}" presName="pict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8D4AC669-1E10-48F5-A4BD-A61B83985732}" type="pres">
      <dgm:prSet presAssocID="{8EC1BA7B-C420-42AA-94DA-796275407490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532FE-14B4-4C6F-92C2-963B300C144A}" type="pres">
      <dgm:prSet presAssocID="{CD5E518B-681E-495F-A294-EAE34A4AD29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3448AF-3B77-4D95-8BCE-3355F5E6C266}" type="pres">
      <dgm:prSet presAssocID="{DDFFDD07-A9E7-45B8-80BE-A60896495780}" presName="compNode" presStyleCnt="0"/>
      <dgm:spPr/>
    </dgm:pt>
    <dgm:pt modelId="{C28DBC38-C575-4119-B4CD-F6F3387BD5D9}" type="pres">
      <dgm:prSet presAssocID="{DDFFDD07-A9E7-45B8-80BE-A60896495780}" presName="pictRect" presStyleLbl="node1" presStyleIdx="3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14CF413-D9B8-4FAB-A827-84797FDB59D9}" type="pres">
      <dgm:prSet presAssocID="{DDFFDD07-A9E7-45B8-80BE-A60896495780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765BA5-B69B-4140-8A54-DA49461EFFBC}" srcId="{CD909588-6F57-40D7-86D5-27CFDD72D99D}" destId="{8EC1BA7B-C420-42AA-94DA-796275407490}" srcOrd="2" destOrd="0" parTransId="{56C1DEB2-DCFD-4324-8D59-BD4C931CBD94}" sibTransId="{CD5E518B-681E-495F-A294-EAE34A4AD290}"/>
    <dgm:cxn modelId="{1B682939-E136-408E-B102-1DA38215D4CB}" type="presOf" srcId="{CD909588-6F57-40D7-86D5-27CFDD72D99D}" destId="{B3627F6D-A4E1-4B48-A21F-CC0DB49EF622}" srcOrd="0" destOrd="0" presId="urn:microsoft.com/office/officeart/2005/8/layout/pList1"/>
    <dgm:cxn modelId="{65F10D84-9F15-4385-8369-E62B12B2A240}" type="presOf" srcId="{DDFFDD07-A9E7-45B8-80BE-A60896495780}" destId="{414CF413-D9B8-4FAB-A827-84797FDB59D9}" srcOrd="0" destOrd="0" presId="urn:microsoft.com/office/officeart/2005/8/layout/pList1"/>
    <dgm:cxn modelId="{6435C682-4286-4AA4-936D-C310C6CDD7D4}" type="presOf" srcId="{FB750A80-799B-43A7-AF17-19837BCB1B3A}" destId="{EEFB3849-B2D4-41C8-BEC8-1EE53258CE67}" srcOrd="0" destOrd="0" presId="urn:microsoft.com/office/officeart/2005/8/layout/pList1"/>
    <dgm:cxn modelId="{3A783209-6DFD-4EB3-AFD5-E812B557983D}" type="presOf" srcId="{8EC1BA7B-C420-42AA-94DA-796275407490}" destId="{8D4AC669-1E10-48F5-A4BD-A61B83985732}" srcOrd="0" destOrd="0" presId="urn:microsoft.com/office/officeart/2005/8/layout/pList1"/>
    <dgm:cxn modelId="{8A0B0385-73E4-4F07-A912-EE8B8AB0D5D3}" type="presOf" srcId="{C91AAE77-8193-4129-9FE0-A8EB922489B6}" destId="{A02919A3-1D76-43D3-95E4-EAF04EA169F0}" srcOrd="0" destOrd="0" presId="urn:microsoft.com/office/officeart/2005/8/layout/pList1"/>
    <dgm:cxn modelId="{A8CD409F-DAD4-4721-9651-E9D2EA1315AC}" type="presOf" srcId="{F130E6A0-D8CF-428E-917F-A4E61BBDF6E8}" destId="{D3FDA21A-5694-4A8D-BA81-AC60B81CA2AA}" srcOrd="0" destOrd="0" presId="urn:microsoft.com/office/officeart/2005/8/layout/pList1"/>
    <dgm:cxn modelId="{81642A8A-63C6-4A54-AA4F-AEE028EE9E56}" srcId="{CD909588-6F57-40D7-86D5-27CFDD72D99D}" destId="{DDFFDD07-A9E7-45B8-80BE-A60896495780}" srcOrd="3" destOrd="0" parTransId="{8E7E01CF-C000-4533-9975-EBB35004EA5C}" sibTransId="{BD517431-C622-40B1-A1F9-52F311547DD7}"/>
    <dgm:cxn modelId="{CD1D47BC-536E-43C1-A0C2-CEA77BEF2627}" type="presOf" srcId="{CD5E518B-681E-495F-A294-EAE34A4AD290}" destId="{7E1532FE-14B4-4C6F-92C2-963B300C144A}" srcOrd="0" destOrd="0" presId="urn:microsoft.com/office/officeart/2005/8/layout/pList1"/>
    <dgm:cxn modelId="{C91AD2EA-018D-45EF-8F5A-03D472A55A89}" srcId="{CD909588-6F57-40D7-86D5-27CFDD72D99D}" destId="{FB750A80-799B-43A7-AF17-19837BCB1B3A}" srcOrd="0" destOrd="0" parTransId="{F4569681-2E29-4101-8801-075EC9D85CCE}" sibTransId="{F130E6A0-D8CF-428E-917F-A4E61BBDF6E8}"/>
    <dgm:cxn modelId="{5EA7CF12-5133-4ADD-B625-EED58FF7B499}" srcId="{CD909588-6F57-40D7-86D5-27CFDD72D99D}" destId="{C91AAE77-8193-4129-9FE0-A8EB922489B6}" srcOrd="1" destOrd="0" parTransId="{F16B1395-EDB4-4DEA-ADF7-A61D9F0D2D12}" sibTransId="{302DDBCB-9A36-4B8E-91C9-AF69ECA98AE1}"/>
    <dgm:cxn modelId="{863FDFBC-8210-4525-9082-3E1BB677B67F}" type="presOf" srcId="{302DDBCB-9A36-4B8E-91C9-AF69ECA98AE1}" destId="{F9794D89-6B61-48B0-88CD-F74669D41B1D}" srcOrd="0" destOrd="0" presId="urn:microsoft.com/office/officeart/2005/8/layout/pList1"/>
    <dgm:cxn modelId="{B16E634F-9867-414C-850F-66BBBE309C8F}" type="presParOf" srcId="{B3627F6D-A4E1-4B48-A21F-CC0DB49EF622}" destId="{60B6CE6F-7559-4D89-93E4-67C9420AC8A4}" srcOrd="0" destOrd="0" presId="urn:microsoft.com/office/officeart/2005/8/layout/pList1"/>
    <dgm:cxn modelId="{D51F3D1B-19BE-4085-B65A-CED58BDC1D04}" type="presParOf" srcId="{60B6CE6F-7559-4D89-93E4-67C9420AC8A4}" destId="{748E6CFE-9670-4573-A967-5B2B241EBDC7}" srcOrd="0" destOrd="0" presId="urn:microsoft.com/office/officeart/2005/8/layout/pList1"/>
    <dgm:cxn modelId="{BE6FF8E2-091B-4782-A4B2-90FB27C32864}" type="presParOf" srcId="{60B6CE6F-7559-4D89-93E4-67C9420AC8A4}" destId="{EEFB3849-B2D4-41C8-BEC8-1EE53258CE67}" srcOrd="1" destOrd="0" presId="urn:microsoft.com/office/officeart/2005/8/layout/pList1"/>
    <dgm:cxn modelId="{3E1594E8-CFD3-4BDF-9C7A-D55B9C26CE23}" type="presParOf" srcId="{B3627F6D-A4E1-4B48-A21F-CC0DB49EF622}" destId="{D3FDA21A-5694-4A8D-BA81-AC60B81CA2AA}" srcOrd="1" destOrd="0" presId="urn:microsoft.com/office/officeart/2005/8/layout/pList1"/>
    <dgm:cxn modelId="{E8A626B0-8DC3-4BCA-B45B-97BCA9FC912A}" type="presParOf" srcId="{B3627F6D-A4E1-4B48-A21F-CC0DB49EF622}" destId="{8E25A6D7-4363-4485-AF20-4FB878CD988F}" srcOrd="2" destOrd="0" presId="urn:microsoft.com/office/officeart/2005/8/layout/pList1"/>
    <dgm:cxn modelId="{6B30A13A-2707-4A49-B3E3-239C3C12C0C7}" type="presParOf" srcId="{8E25A6D7-4363-4485-AF20-4FB878CD988F}" destId="{CD16AC3E-ED6C-406E-8ABE-45F8267FC94F}" srcOrd="0" destOrd="0" presId="urn:microsoft.com/office/officeart/2005/8/layout/pList1"/>
    <dgm:cxn modelId="{13C535F0-0BFF-469C-9480-F84334C6264F}" type="presParOf" srcId="{8E25A6D7-4363-4485-AF20-4FB878CD988F}" destId="{A02919A3-1D76-43D3-95E4-EAF04EA169F0}" srcOrd="1" destOrd="0" presId="urn:microsoft.com/office/officeart/2005/8/layout/pList1"/>
    <dgm:cxn modelId="{57B94184-08CB-4AD4-8E7C-90F8950667BF}" type="presParOf" srcId="{B3627F6D-A4E1-4B48-A21F-CC0DB49EF622}" destId="{F9794D89-6B61-48B0-88CD-F74669D41B1D}" srcOrd="3" destOrd="0" presId="urn:microsoft.com/office/officeart/2005/8/layout/pList1"/>
    <dgm:cxn modelId="{77950622-E8DC-4D9E-B3FB-11C3DF50B7A1}" type="presParOf" srcId="{B3627F6D-A4E1-4B48-A21F-CC0DB49EF622}" destId="{A2DE4C0F-FB4A-4DB8-A46E-9E9A679524B8}" srcOrd="4" destOrd="0" presId="urn:microsoft.com/office/officeart/2005/8/layout/pList1"/>
    <dgm:cxn modelId="{CB9E0D2B-F13C-4C95-BFC6-C65F671357B4}" type="presParOf" srcId="{A2DE4C0F-FB4A-4DB8-A46E-9E9A679524B8}" destId="{DCE688A1-14F8-4682-A373-6E868857E461}" srcOrd="0" destOrd="0" presId="urn:microsoft.com/office/officeart/2005/8/layout/pList1"/>
    <dgm:cxn modelId="{D5080F92-B89A-41A2-897C-F4C99A1AB1F8}" type="presParOf" srcId="{A2DE4C0F-FB4A-4DB8-A46E-9E9A679524B8}" destId="{8D4AC669-1E10-48F5-A4BD-A61B83985732}" srcOrd="1" destOrd="0" presId="urn:microsoft.com/office/officeart/2005/8/layout/pList1"/>
    <dgm:cxn modelId="{2AB2FDD4-FC59-4774-9DEA-F037BB9F595A}" type="presParOf" srcId="{B3627F6D-A4E1-4B48-A21F-CC0DB49EF622}" destId="{7E1532FE-14B4-4C6F-92C2-963B300C144A}" srcOrd="5" destOrd="0" presId="urn:microsoft.com/office/officeart/2005/8/layout/pList1"/>
    <dgm:cxn modelId="{D8B9DCDB-0525-40D8-8B58-4BE2E9845E92}" type="presParOf" srcId="{B3627F6D-A4E1-4B48-A21F-CC0DB49EF622}" destId="{2A3448AF-3B77-4D95-8BCE-3355F5E6C266}" srcOrd="6" destOrd="0" presId="urn:microsoft.com/office/officeart/2005/8/layout/pList1"/>
    <dgm:cxn modelId="{04D7A367-B070-493E-9038-B802B8582120}" type="presParOf" srcId="{2A3448AF-3B77-4D95-8BCE-3355F5E6C266}" destId="{C28DBC38-C575-4119-B4CD-F6F3387BD5D9}" srcOrd="0" destOrd="0" presId="urn:microsoft.com/office/officeart/2005/8/layout/pList1"/>
    <dgm:cxn modelId="{3098DDDA-901C-4BC1-8043-12135B387B6F}" type="presParOf" srcId="{2A3448AF-3B77-4D95-8BCE-3355F5E6C266}" destId="{414CF413-D9B8-4FAB-A827-84797FDB59D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B3BB81-7970-4F58-90E3-CD063AB80AE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AF968A-B867-4C5A-BF6E-9050ADF18BD0}" type="pres">
      <dgm:prSet presAssocID="{08B3BB81-7970-4F58-90E3-CD063AB80AE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C4E4F7C4-030D-497E-A6AB-AB00FDFF004C}" type="presOf" srcId="{08B3BB81-7970-4F58-90E3-CD063AB80AE5}" destId="{ECAF968A-B867-4C5A-BF6E-9050ADF18BD0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178BC-233C-425F-953D-FEAB67DE9A9A}">
      <dsp:nvSpPr>
        <dsp:cNvPr id="0" name=""/>
        <dsp:cNvSpPr/>
      </dsp:nvSpPr>
      <dsp:spPr>
        <a:xfrm rot="14623712">
          <a:off x="311036" y="6854"/>
          <a:ext cx="580471" cy="802575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solidFill>
                <a:schemeClr val="bg2"/>
              </a:solidFill>
            </a:rPr>
            <a:t>тротуар</a:t>
          </a:r>
          <a:endParaRPr lang="ru-RU" sz="900" b="1" i="1" kern="1200" dirty="0">
            <a:solidFill>
              <a:schemeClr val="bg2"/>
            </a:solidFill>
          </a:endParaRPr>
        </a:p>
      </dsp:txBody>
      <dsp:txXfrm rot="5400000">
        <a:off x="296320" y="240543"/>
        <a:ext cx="700993" cy="290235"/>
      </dsp:txXfrm>
    </dsp:sp>
    <dsp:sp modelId="{789FC295-235A-4934-B7F9-8982B9F8A4B0}">
      <dsp:nvSpPr>
        <dsp:cNvPr id="0" name=""/>
        <dsp:cNvSpPr/>
      </dsp:nvSpPr>
      <dsp:spPr>
        <a:xfrm rot="3533353">
          <a:off x="1749519" y="70"/>
          <a:ext cx="562524" cy="816142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solidFill>
                <a:schemeClr val="bg2"/>
              </a:solidFill>
            </a:rPr>
            <a:t>тротуар</a:t>
          </a:r>
          <a:endParaRPr lang="ru-RU" sz="900" b="1" i="1" kern="1200" dirty="0">
            <a:solidFill>
              <a:schemeClr val="bg2"/>
            </a:solidFill>
          </a:endParaRPr>
        </a:p>
      </dsp:txBody>
      <dsp:txXfrm rot="-5400000">
        <a:off x="1629789" y="292942"/>
        <a:ext cx="717700" cy="281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2D843-54C5-4A1E-9EFD-81D4276615AC}">
      <dsp:nvSpPr>
        <dsp:cNvPr id="0" name=""/>
        <dsp:cNvSpPr/>
      </dsp:nvSpPr>
      <dsp:spPr>
        <a:xfrm>
          <a:off x="4196612" y="1036800"/>
          <a:ext cx="3286812" cy="736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127"/>
              </a:lnTo>
              <a:lnTo>
                <a:pt x="3286812" y="546127"/>
              </a:lnTo>
              <a:lnTo>
                <a:pt x="3286812" y="73627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6C0FB-95AD-44BD-9916-49EB7A6DD1E4}">
      <dsp:nvSpPr>
        <dsp:cNvPr id="0" name=""/>
        <dsp:cNvSpPr/>
      </dsp:nvSpPr>
      <dsp:spPr>
        <a:xfrm>
          <a:off x="4196612" y="1036800"/>
          <a:ext cx="1095604" cy="736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127"/>
              </a:lnTo>
              <a:lnTo>
                <a:pt x="1095604" y="546127"/>
              </a:lnTo>
              <a:lnTo>
                <a:pt x="1095604" y="73627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8E0E5-1024-4B49-972B-BDE0294DFF66}">
      <dsp:nvSpPr>
        <dsp:cNvPr id="0" name=""/>
        <dsp:cNvSpPr/>
      </dsp:nvSpPr>
      <dsp:spPr>
        <a:xfrm>
          <a:off x="3101008" y="1036800"/>
          <a:ext cx="1095604" cy="736273"/>
        </a:xfrm>
        <a:custGeom>
          <a:avLst/>
          <a:gdLst/>
          <a:ahLst/>
          <a:cxnLst/>
          <a:rect l="0" t="0" r="0" b="0"/>
          <a:pathLst>
            <a:path>
              <a:moveTo>
                <a:pt x="1095604" y="0"/>
              </a:moveTo>
              <a:lnTo>
                <a:pt x="1095604" y="546127"/>
              </a:lnTo>
              <a:lnTo>
                <a:pt x="0" y="546127"/>
              </a:lnTo>
              <a:lnTo>
                <a:pt x="0" y="73627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EC768-8A85-46BF-A2DC-4032E825E23C}">
      <dsp:nvSpPr>
        <dsp:cNvPr id="0" name=""/>
        <dsp:cNvSpPr/>
      </dsp:nvSpPr>
      <dsp:spPr>
        <a:xfrm>
          <a:off x="909799" y="1036800"/>
          <a:ext cx="3286812" cy="736273"/>
        </a:xfrm>
        <a:custGeom>
          <a:avLst/>
          <a:gdLst/>
          <a:ahLst/>
          <a:cxnLst/>
          <a:rect l="0" t="0" r="0" b="0"/>
          <a:pathLst>
            <a:path>
              <a:moveTo>
                <a:pt x="3286812" y="0"/>
              </a:moveTo>
              <a:lnTo>
                <a:pt x="3286812" y="546127"/>
              </a:lnTo>
              <a:lnTo>
                <a:pt x="0" y="546127"/>
              </a:lnTo>
              <a:lnTo>
                <a:pt x="0" y="73627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42361-B598-40B9-816F-48DCFE433B45}">
      <dsp:nvSpPr>
        <dsp:cNvPr id="0" name=""/>
        <dsp:cNvSpPr/>
      </dsp:nvSpPr>
      <dsp:spPr>
        <a:xfrm>
          <a:off x="2534589" y="105057"/>
          <a:ext cx="3324045" cy="931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2"/>
              </a:solidFill>
              <a:latin typeface="Pacifico" charset="-52"/>
            </a:rPr>
            <a:t>Транспорт</a:t>
          </a:r>
          <a:r>
            <a:rPr lang="ru-RU" sz="2100" kern="1200" dirty="0" smtClean="0">
              <a:latin typeface="Pacifico" charset="-52"/>
            </a:rPr>
            <a:t> </a:t>
          </a:r>
          <a:r>
            <a:rPr lang="ru-RU" sz="2100" kern="1200" dirty="0" smtClean="0">
              <a:solidFill>
                <a:schemeClr val="bg2"/>
              </a:solidFill>
              <a:latin typeface="Pacifico" charset="-52"/>
            </a:rPr>
            <a:t>бывает</a:t>
          </a:r>
          <a:endParaRPr lang="ru-RU" sz="2100" kern="1200" dirty="0">
            <a:solidFill>
              <a:schemeClr val="bg2"/>
            </a:solidFill>
            <a:latin typeface="Pacifico" charset="-52"/>
          </a:endParaRPr>
        </a:p>
      </dsp:txBody>
      <dsp:txXfrm>
        <a:off x="2534589" y="105057"/>
        <a:ext cx="3324045" cy="931743"/>
      </dsp:txXfrm>
    </dsp:sp>
    <dsp:sp modelId="{8E5FC1C5-D879-4685-9B8A-93FCDF7B5254}">
      <dsp:nvSpPr>
        <dsp:cNvPr id="0" name=""/>
        <dsp:cNvSpPr/>
      </dsp:nvSpPr>
      <dsp:spPr>
        <a:xfrm>
          <a:off x="4341" y="1773073"/>
          <a:ext cx="1810916" cy="905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2"/>
              </a:solidFill>
              <a:latin typeface="Pacifico" charset="-52"/>
            </a:rPr>
            <a:t>Специальный</a:t>
          </a:r>
          <a:endParaRPr lang="ru-RU" sz="2100" kern="1200" dirty="0">
            <a:solidFill>
              <a:schemeClr val="bg2"/>
            </a:solidFill>
            <a:latin typeface="Pacifico" charset="-52"/>
          </a:endParaRPr>
        </a:p>
      </dsp:txBody>
      <dsp:txXfrm>
        <a:off x="4341" y="1773073"/>
        <a:ext cx="1810916" cy="905458"/>
      </dsp:txXfrm>
    </dsp:sp>
    <dsp:sp modelId="{2BD535D5-DD20-44D2-9B78-0B181FBBAA1B}">
      <dsp:nvSpPr>
        <dsp:cNvPr id="0" name=""/>
        <dsp:cNvSpPr/>
      </dsp:nvSpPr>
      <dsp:spPr>
        <a:xfrm>
          <a:off x="2195550" y="1773073"/>
          <a:ext cx="1810916" cy="905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2"/>
              </a:solidFill>
              <a:latin typeface="Pacifico" charset="-52"/>
            </a:rPr>
            <a:t>Общественный</a:t>
          </a:r>
          <a:endParaRPr lang="ru-RU" sz="2100" kern="1200" dirty="0">
            <a:solidFill>
              <a:schemeClr val="bg2"/>
            </a:solidFill>
            <a:latin typeface="Pacifico" charset="-52"/>
          </a:endParaRPr>
        </a:p>
      </dsp:txBody>
      <dsp:txXfrm>
        <a:off x="2195550" y="1773073"/>
        <a:ext cx="1810916" cy="905458"/>
      </dsp:txXfrm>
    </dsp:sp>
    <dsp:sp modelId="{4EBC3844-4C19-4CBD-9B31-1EB49EB60332}">
      <dsp:nvSpPr>
        <dsp:cNvPr id="0" name=""/>
        <dsp:cNvSpPr/>
      </dsp:nvSpPr>
      <dsp:spPr>
        <a:xfrm>
          <a:off x="4386758" y="1773073"/>
          <a:ext cx="1810916" cy="905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2"/>
              </a:solidFill>
              <a:latin typeface="Pacifico" charset="-52"/>
            </a:rPr>
            <a:t>Грузовой</a:t>
          </a:r>
          <a:endParaRPr lang="ru-RU" sz="2100" kern="1200" dirty="0">
            <a:solidFill>
              <a:schemeClr val="bg2"/>
            </a:solidFill>
            <a:latin typeface="Pacifico" charset="-52"/>
          </a:endParaRPr>
        </a:p>
      </dsp:txBody>
      <dsp:txXfrm>
        <a:off x="4386758" y="1773073"/>
        <a:ext cx="1810916" cy="905458"/>
      </dsp:txXfrm>
    </dsp:sp>
    <dsp:sp modelId="{EB335FF0-A40C-4957-843A-EDC08673F5B4}">
      <dsp:nvSpPr>
        <dsp:cNvPr id="0" name=""/>
        <dsp:cNvSpPr/>
      </dsp:nvSpPr>
      <dsp:spPr>
        <a:xfrm>
          <a:off x="6577967" y="1773073"/>
          <a:ext cx="1810916" cy="905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2"/>
              </a:solidFill>
              <a:latin typeface="Pacifico" charset="-52"/>
            </a:rPr>
            <a:t>Легковой</a:t>
          </a:r>
          <a:endParaRPr lang="ru-RU" sz="2100" kern="1200" dirty="0">
            <a:solidFill>
              <a:schemeClr val="bg2"/>
            </a:solidFill>
            <a:latin typeface="Pacifico" charset="-52"/>
          </a:endParaRPr>
        </a:p>
      </dsp:txBody>
      <dsp:txXfrm>
        <a:off x="6577967" y="1773073"/>
        <a:ext cx="1810916" cy="905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AD69D-5077-42E1-A7AB-FEB228067FC3}">
      <dsp:nvSpPr>
        <dsp:cNvPr id="0" name=""/>
        <dsp:cNvSpPr/>
      </dsp:nvSpPr>
      <dsp:spPr>
        <a:xfrm>
          <a:off x="634691" y="137094"/>
          <a:ext cx="2398464" cy="749520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767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/>
              </a:solidFill>
              <a:latin typeface="Pacifico" charset="-52"/>
            </a:rPr>
            <a:t>Сервиса</a:t>
          </a:r>
          <a:endParaRPr lang="ru-RU" sz="1600" kern="1200" dirty="0">
            <a:solidFill>
              <a:schemeClr val="bg2"/>
            </a:solidFill>
            <a:latin typeface="Pacifico" charset="-52"/>
          </a:endParaRPr>
        </a:p>
      </dsp:txBody>
      <dsp:txXfrm>
        <a:off x="634691" y="137094"/>
        <a:ext cx="2398464" cy="749520"/>
      </dsp:txXfrm>
    </dsp:sp>
    <dsp:sp modelId="{A2364C9F-CE3A-4D28-8AB5-8354A22162C6}">
      <dsp:nvSpPr>
        <dsp:cNvPr id="0" name=""/>
        <dsp:cNvSpPr/>
      </dsp:nvSpPr>
      <dsp:spPr>
        <a:xfrm>
          <a:off x="534755" y="28830"/>
          <a:ext cx="524664" cy="7869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3D223-6454-4F6C-BB18-05ECBC7C28AA}">
      <dsp:nvSpPr>
        <dsp:cNvPr id="0" name=""/>
        <dsp:cNvSpPr/>
      </dsp:nvSpPr>
      <dsp:spPr>
        <a:xfrm>
          <a:off x="3246399" y="137094"/>
          <a:ext cx="2398464" cy="749520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767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/>
              </a:solidFill>
              <a:latin typeface="Pacifico" charset="-52"/>
            </a:rPr>
            <a:t>Приоритета</a:t>
          </a:r>
          <a:endParaRPr lang="ru-RU" sz="1600" kern="1200" dirty="0">
            <a:solidFill>
              <a:schemeClr val="bg2"/>
            </a:solidFill>
            <a:latin typeface="Pacifico" charset="-52"/>
          </a:endParaRPr>
        </a:p>
      </dsp:txBody>
      <dsp:txXfrm>
        <a:off x="3246399" y="137094"/>
        <a:ext cx="2398464" cy="749520"/>
      </dsp:txXfrm>
    </dsp:sp>
    <dsp:sp modelId="{FB9DDBF9-8C1E-414B-A320-DD6B39D9AAED}">
      <dsp:nvSpPr>
        <dsp:cNvPr id="0" name=""/>
        <dsp:cNvSpPr/>
      </dsp:nvSpPr>
      <dsp:spPr>
        <a:xfrm>
          <a:off x="3146463" y="28830"/>
          <a:ext cx="524664" cy="78699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BFFCD-0570-42F9-B716-B7716EA114EB}">
      <dsp:nvSpPr>
        <dsp:cNvPr id="0" name=""/>
        <dsp:cNvSpPr/>
      </dsp:nvSpPr>
      <dsp:spPr>
        <a:xfrm>
          <a:off x="681834" y="1068233"/>
          <a:ext cx="2398464" cy="749520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767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/>
              </a:solidFill>
              <a:latin typeface="Pacifico" charset="-52"/>
            </a:rPr>
            <a:t>Запрещающие</a:t>
          </a:r>
          <a:endParaRPr lang="ru-RU" sz="1600" kern="1200" dirty="0">
            <a:solidFill>
              <a:schemeClr val="bg2"/>
            </a:solidFill>
            <a:latin typeface="Pacifico" charset="-52"/>
          </a:endParaRPr>
        </a:p>
      </dsp:txBody>
      <dsp:txXfrm>
        <a:off x="681834" y="1068233"/>
        <a:ext cx="2398464" cy="749520"/>
      </dsp:txXfrm>
    </dsp:sp>
    <dsp:sp modelId="{F8D89ED3-FC61-4A43-BC46-8D937550BCFC}">
      <dsp:nvSpPr>
        <dsp:cNvPr id="0" name=""/>
        <dsp:cNvSpPr/>
      </dsp:nvSpPr>
      <dsp:spPr>
        <a:xfrm>
          <a:off x="460288" y="971428"/>
          <a:ext cx="692897" cy="742908"/>
        </a:xfrm>
        <a:prstGeom prst="flowChartConnector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B1D38-3561-4A63-B578-1E1E5462C2D8}">
      <dsp:nvSpPr>
        <dsp:cNvPr id="0" name=""/>
        <dsp:cNvSpPr/>
      </dsp:nvSpPr>
      <dsp:spPr>
        <a:xfrm>
          <a:off x="3288457" y="1080656"/>
          <a:ext cx="2398464" cy="749520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767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/>
              </a:solidFill>
              <a:latin typeface="Pacifico" charset="-52"/>
            </a:rPr>
            <a:t>Информационные</a:t>
          </a:r>
          <a:endParaRPr lang="ru-RU" sz="1600" kern="1200" dirty="0">
            <a:solidFill>
              <a:schemeClr val="bg2"/>
            </a:solidFill>
            <a:latin typeface="Pacifico" charset="-52"/>
          </a:endParaRPr>
        </a:p>
      </dsp:txBody>
      <dsp:txXfrm>
        <a:off x="3288457" y="1080656"/>
        <a:ext cx="2398464" cy="749520"/>
      </dsp:txXfrm>
    </dsp:sp>
    <dsp:sp modelId="{661E8027-69AE-4C8D-AD2B-AF3B55BB3705}">
      <dsp:nvSpPr>
        <dsp:cNvPr id="0" name=""/>
        <dsp:cNvSpPr/>
      </dsp:nvSpPr>
      <dsp:spPr>
        <a:xfrm>
          <a:off x="3188521" y="972392"/>
          <a:ext cx="524664" cy="7869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E946D-826B-4C46-B4A8-056E1A5FD725}">
      <dsp:nvSpPr>
        <dsp:cNvPr id="0" name=""/>
        <dsp:cNvSpPr/>
      </dsp:nvSpPr>
      <dsp:spPr>
        <a:xfrm>
          <a:off x="682558" y="2011278"/>
          <a:ext cx="2398464" cy="749520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767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/>
              </a:solidFill>
              <a:latin typeface="Pacifico" charset="-52"/>
            </a:rPr>
            <a:t>Предупреждающие</a:t>
          </a:r>
          <a:endParaRPr lang="ru-RU" sz="1600" kern="1200" dirty="0">
            <a:solidFill>
              <a:schemeClr val="bg2"/>
            </a:solidFill>
            <a:latin typeface="Pacifico" charset="-52"/>
          </a:endParaRPr>
        </a:p>
      </dsp:txBody>
      <dsp:txXfrm>
        <a:off x="682558" y="2011278"/>
        <a:ext cx="2398464" cy="749520"/>
      </dsp:txXfrm>
    </dsp:sp>
    <dsp:sp modelId="{D3C8389F-6B14-40DD-BDB1-AFC6EC99B891}">
      <dsp:nvSpPr>
        <dsp:cNvPr id="0" name=""/>
        <dsp:cNvSpPr/>
      </dsp:nvSpPr>
      <dsp:spPr>
        <a:xfrm>
          <a:off x="303429" y="1928230"/>
          <a:ext cx="1007402" cy="767612"/>
        </a:xfrm>
        <a:prstGeom prst="flowChartExtra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6F8B3-3673-4FA7-B17A-310B7ACDD36D}">
      <dsp:nvSpPr>
        <dsp:cNvPr id="0" name=""/>
        <dsp:cNvSpPr/>
      </dsp:nvSpPr>
      <dsp:spPr>
        <a:xfrm>
          <a:off x="3286159" y="2040401"/>
          <a:ext cx="2398464" cy="749520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767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/>
              </a:solidFill>
              <a:latin typeface="Pacifico" charset="-52"/>
            </a:rPr>
            <a:t>Особых предписаний</a:t>
          </a:r>
          <a:endParaRPr lang="ru-RU" sz="1600" kern="1200" dirty="0">
            <a:solidFill>
              <a:schemeClr val="bg2"/>
            </a:solidFill>
            <a:latin typeface="Pacifico" charset="-52"/>
          </a:endParaRPr>
        </a:p>
      </dsp:txBody>
      <dsp:txXfrm>
        <a:off x="3286159" y="2040401"/>
        <a:ext cx="2398464" cy="749520"/>
      </dsp:txXfrm>
    </dsp:sp>
    <dsp:sp modelId="{3162ECA8-E7B3-48C0-9090-875C5DD338A6}">
      <dsp:nvSpPr>
        <dsp:cNvPr id="0" name=""/>
        <dsp:cNvSpPr/>
      </dsp:nvSpPr>
      <dsp:spPr>
        <a:xfrm>
          <a:off x="3182020" y="1915955"/>
          <a:ext cx="524664" cy="78699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E6CFE-9670-4573-A967-5B2B241EBDC7}">
      <dsp:nvSpPr>
        <dsp:cNvPr id="0" name=""/>
        <dsp:cNvSpPr/>
      </dsp:nvSpPr>
      <dsp:spPr>
        <a:xfrm>
          <a:off x="4143" y="39881"/>
          <a:ext cx="1971918" cy="135865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B3849-B2D4-41C8-BEC8-1EE53258CE67}">
      <dsp:nvSpPr>
        <dsp:cNvPr id="0" name=""/>
        <dsp:cNvSpPr/>
      </dsp:nvSpPr>
      <dsp:spPr>
        <a:xfrm>
          <a:off x="4143" y="1398532"/>
          <a:ext cx="1971918" cy="73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2"/>
              </a:solidFill>
              <a:latin typeface="Pacifico" charset="-52"/>
            </a:rPr>
            <a:t>нерегулируемые</a:t>
          </a:r>
          <a:endParaRPr lang="ru-RU" sz="1900" kern="1200" dirty="0">
            <a:solidFill>
              <a:schemeClr val="bg2"/>
            </a:solidFill>
          </a:endParaRPr>
        </a:p>
      </dsp:txBody>
      <dsp:txXfrm>
        <a:off x="4143" y="1398532"/>
        <a:ext cx="1971918" cy="731581"/>
      </dsp:txXfrm>
    </dsp:sp>
    <dsp:sp modelId="{CD16AC3E-ED6C-406E-8ABE-45F8267FC94F}">
      <dsp:nvSpPr>
        <dsp:cNvPr id="0" name=""/>
        <dsp:cNvSpPr/>
      </dsp:nvSpPr>
      <dsp:spPr>
        <a:xfrm>
          <a:off x="2173336" y="39881"/>
          <a:ext cx="1971918" cy="135865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919A3-1D76-43D3-95E4-EAF04EA169F0}">
      <dsp:nvSpPr>
        <dsp:cNvPr id="0" name=""/>
        <dsp:cNvSpPr/>
      </dsp:nvSpPr>
      <dsp:spPr>
        <a:xfrm>
          <a:off x="2173336" y="1398532"/>
          <a:ext cx="1971918" cy="73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900" kern="1200" dirty="0" smtClean="0">
              <a:solidFill>
                <a:schemeClr val="bg2"/>
              </a:solidFill>
              <a:latin typeface="Pacifico" charset="-52"/>
            </a:rPr>
            <a:t>регулируемые</a:t>
          </a:r>
          <a:endParaRPr lang="ru-RU" sz="1900" kern="1200" dirty="0">
            <a:solidFill>
              <a:schemeClr val="bg2"/>
            </a:solidFill>
          </a:endParaRPr>
        </a:p>
      </dsp:txBody>
      <dsp:txXfrm>
        <a:off x="2173336" y="1398532"/>
        <a:ext cx="1971918" cy="731581"/>
      </dsp:txXfrm>
    </dsp:sp>
    <dsp:sp modelId="{DCE688A1-14F8-4682-A373-6E868857E461}">
      <dsp:nvSpPr>
        <dsp:cNvPr id="0" name=""/>
        <dsp:cNvSpPr/>
      </dsp:nvSpPr>
      <dsp:spPr>
        <a:xfrm>
          <a:off x="4342529" y="39881"/>
          <a:ext cx="1971918" cy="135865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AC669-1E10-48F5-A4BD-A61B83985732}">
      <dsp:nvSpPr>
        <dsp:cNvPr id="0" name=""/>
        <dsp:cNvSpPr/>
      </dsp:nvSpPr>
      <dsp:spPr>
        <a:xfrm>
          <a:off x="4342529" y="1398532"/>
          <a:ext cx="1971918" cy="73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900" kern="1200" dirty="0" smtClean="0">
              <a:solidFill>
                <a:schemeClr val="bg2"/>
              </a:solidFill>
              <a:latin typeface="Pacifico" charset="-52"/>
            </a:rPr>
            <a:t>надземные</a:t>
          </a:r>
          <a:endParaRPr lang="ru-RU" sz="1900" kern="1200" dirty="0">
            <a:solidFill>
              <a:schemeClr val="bg2"/>
            </a:solidFill>
          </a:endParaRPr>
        </a:p>
      </dsp:txBody>
      <dsp:txXfrm>
        <a:off x="4342529" y="1398532"/>
        <a:ext cx="1971918" cy="731581"/>
      </dsp:txXfrm>
    </dsp:sp>
    <dsp:sp modelId="{C28DBC38-C575-4119-B4CD-F6F3387BD5D9}">
      <dsp:nvSpPr>
        <dsp:cNvPr id="0" name=""/>
        <dsp:cNvSpPr/>
      </dsp:nvSpPr>
      <dsp:spPr>
        <a:xfrm>
          <a:off x="6511722" y="39881"/>
          <a:ext cx="1971918" cy="135865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CF413-D9B8-4FAB-A827-84797FDB59D9}">
      <dsp:nvSpPr>
        <dsp:cNvPr id="0" name=""/>
        <dsp:cNvSpPr/>
      </dsp:nvSpPr>
      <dsp:spPr>
        <a:xfrm>
          <a:off x="6511722" y="1398532"/>
          <a:ext cx="1971918" cy="73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900" kern="1200" dirty="0" smtClean="0">
              <a:solidFill>
                <a:schemeClr val="bg2"/>
              </a:solidFill>
              <a:latin typeface="Pacifico" charset="-52"/>
            </a:rPr>
            <a:t>подземные</a:t>
          </a:r>
          <a:endParaRPr lang="ru-RU" sz="1900" kern="1200" dirty="0">
            <a:solidFill>
              <a:schemeClr val="bg2"/>
            </a:solidFill>
          </a:endParaRPr>
        </a:p>
      </dsp:txBody>
      <dsp:txXfrm>
        <a:off x="6511722" y="1398532"/>
        <a:ext cx="1971918" cy="7315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9865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805e1672d_0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f805e1672d_0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805e1672d_0_1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805e1672d_0_1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19a44a22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19a44a22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19a44a2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19a44a2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359e66c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f359e66c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359e66c5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359e66c5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f805e1672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f805e1672d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805e1672d_0_1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f805e1672d_0_1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805e1672d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805e1672d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805e1672d_0_1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f805e1672d_0_1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diagramColors" Target="../diagrams/colors4.xml"/><Relationship Id="rId12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4.xml"/><Relationship Id="rId11" Type="http://schemas.openxmlformats.org/officeDocument/2006/relationships/slide" Target="slide15.xml"/><Relationship Id="rId5" Type="http://schemas.openxmlformats.org/officeDocument/2006/relationships/diagramLayout" Target="../diagrams/layout4.xml"/><Relationship Id="rId10" Type="http://schemas.openxmlformats.org/officeDocument/2006/relationships/slide" Target="slide13.xml"/><Relationship Id="rId4" Type="http://schemas.openxmlformats.org/officeDocument/2006/relationships/diagramData" Target="../diagrams/data4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" Target="slide2.xml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slide" Target="slide19.xml"/><Relationship Id="rId4" Type="http://schemas.openxmlformats.org/officeDocument/2006/relationships/diagramData" Target="../diagrams/data5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.jpg"/><Relationship Id="rId7" Type="http://schemas.openxmlformats.org/officeDocument/2006/relationships/slide" Target="slide17.xml"/><Relationship Id="rId12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11" Type="http://schemas.openxmlformats.org/officeDocument/2006/relationships/slide" Target="slide4.xml"/><Relationship Id="rId5" Type="http://schemas.openxmlformats.org/officeDocument/2006/relationships/slide" Target="slide1.xml"/><Relationship Id="rId10" Type="http://schemas.openxmlformats.org/officeDocument/2006/relationships/slide" Target="slide10.xml"/><Relationship Id="rId4" Type="http://schemas.openxmlformats.org/officeDocument/2006/relationships/image" Target="../media/image4.em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32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6.xml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" Target="slide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" Target="slide2.xml"/><Relationship Id="rId7" Type="http://schemas.openxmlformats.org/officeDocument/2006/relationships/diagramColors" Target="../diagrams/colors3.xml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3.xml"/><Relationship Id="rId11" Type="http://schemas.openxmlformats.org/officeDocument/2006/relationships/slide" Target="slide8.xml"/><Relationship Id="rId5" Type="http://schemas.openxmlformats.org/officeDocument/2006/relationships/diagramLayout" Target="../diagrams/layout3.xml"/><Relationship Id="rId10" Type="http://schemas.openxmlformats.org/officeDocument/2006/relationships/slide" Target="slide7.xml"/><Relationship Id="rId4" Type="http://schemas.openxmlformats.org/officeDocument/2006/relationships/diagramData" Target="../diagrams/data3.xml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" Target="slide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"/>
          <p:cNvSpPr txBox="1">
            <a:spLocks noGrp="1"/>
          </p:cNvSpPr>
          <p:nvPr>
            <p:ph type="body" idx="4294967295"/>
          </p:nvPr>
        </p:nvSpPr>
        <p:spPr>
          <a:xfrm>
            <a:off x="946150" y="223308"/>
            <a:ext cx="7029450" cy="700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 algn="ctr">
              <a:buNone/>
            </a:pPr>
            <a:r>
              <a:rPr lang="ru" sz="1600" b="1" dirty="0" smtClean="0">
                <a:solidFill>
                  <a:srgbClr val="000000"/>
                </a:solidFill>
                <a:latin typeface="Pacifico" charset="-52"/>
                <a:ea typeface="Pacifico"/>
                <a:cs typeface="Pacifico"/>
                <a:sym typeface="Pacifico"/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Pacifico" charset="-52"/>
              </a:rPr>
              <a:t>Муниципальное бюджетное дошкольное образовательное учреждение</a:t>
            </a:r>
            <a:r>
              <a:rPr lang="ru-RU" sz="1600" b="1" dirty="0">
                <a:solidFill>
                  <a:schemeClr val="bg2"/>
                </a:solidFill>
                <a:latin typeface="Pacifico" charset="-52"/>
              </a:rPr>
              <a:t/>
            </a:r>
            <a:br>
              <a:rPr lang="ru-RU" sz="1600" b="1" dirty="0">
                <a:solidFill>
                  <a:schemeClr val="bg2"/>
                </a:solidFill>
                <a:latin typeface="Pacifico" charset="-52"/>
              </a:rPr>
            </a:br>
            <a:r>
              <a:rPr lang="ru-RU" sz="1600" b="1" dirty="0" smtClean="0">
                <a:solidFill>
                  <a:schemeClr val="bg2"/>
                </a:solidFill>
                <a:latin typeface="Pacifico" charset="-52"/>
              </a:rPr>
              <a:t>детский сад </a:t>
            </a:r>
            <a:r>
              <a:rPr lang="ru-RU" sz="1600" b="1" dirty="0">
                <a:solidFill>
                  <a:schemeClr val="bg2"/>
                </a:solidFill>
                <a:latin typeface="Pacifico" charset="-52"/>
              </a:rPr>
              <a:t>№64 </a:t>
            </a:r>
            <a:r>
              <a:rPr lang="ru-RU" sz="1600" b="1" dirty="0" smtClean="0">
                <a:solidFill>
                  <a:schemeClr val="bg2"/>
                </a:solidFill>
                <a:latin typeface="Pacifico" charset="-52"/>
              </a:rPr>
              <a:t>«Искорка»  </a:t>
            </a:r>
            <a:r>
              <a:rPr lang="ru-RU" sz="1600" b="1" dirty="0" err="1" smtClean="0">
                <a:solidFill>
                  <a:schemeClr val="bg2"/>
                </a:solidFill>
                <a:latin typeface="Pacifico" charset="-52"/>
              </a:rPr>
              <a:t>Старооскольского</a:t>
            </a:r>
            <a:r>
              <a:rPr lang="ru-RU" sz="1600" b="1" dirty="0" smtClean="0">
                <a:solidFill>
                  <a:schemeClr val="bg2"/>
                </a:solidFill>
                <a:latin typeface="Pacifico" charset="-52"/>
              </a:rPr>
              <a:t> городского </a:t>
            </a:r>
            <a:r>
              <a:rPr lang="ru-RU" sz="1600" b="1" dirty="0">
                <a:solidFill>
                  <a:schemeClr val="bg2"/>
                </a:solidFill>
                <a:latin typeface="Pacifico" charset="-52"/>
              </a:rPr>
              <a:t>округа </a:t>
            </a:r>
            <a:endParaRPr lang="ru-RU" sz="1600" dirty="0">
              <a:solidFill>
                <a:schemeClr val="bg2"/>
              </a:solidFill>
              <a:latin typeface="Pacifico" charset="-52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b="1" dirty="0">
              <a:solidFill>
                <a:schemeClr val="bg2"/>
              </a:solidFill>
              <a:latin typeface="Pacifico" charset="-52"/>
              <a:ea typeface="Pacifico"/>
              <a:cs typeface="Pacifico"/>
              <a:sym typeface="Pacifico"/>
            </a:endParaRPr>
          </a:p>
        </p:txBody>
      </p:sp>
      <p:sp>
        <p:nvSpPr>
          <p:cNvPr id="279" name="Google Shape;279;p13">
            <a:hlinkClick r:id="" action="ppaction://hlinkshowjump?jump=nextslide"/>
          </p:cNvPr>
          <p:cNvSpPr/>
          <p:nvPr/>
        </p:nvSpPr>
        <p:spPr>
          <a:xfrm>
            <a:off x="8173942" y="4512776"/>
            <a:ext cx="720000" cy="3600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147"/>
            <a:ext cx="9144000" cy="2484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6467" y="3795573"/>
            <a:ext cx="110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11533" y="4094726"/>
            <a:ext cx="1419108" cy="32471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2"/>
                </a:solidFill>
                <a:latin typeface="Pacifico" charset="-52"/>
              </a:rPr>
              <a:t>Жми на</a:t>
            </a:r>
            <a:endParaRPr lang="ru-RU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2" name="Солнце 1"/>
          <p:cNvSpPr/>
          <p:nvPr/>
        </p:nvSpPr>
        <p:spPr>
          <a:xfrm>
            <a:off x="8425942" y="4149084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7-конечная звезда 3"/>
          <p:cNvSpPr/>
          <p:nvPr/>
        </p:nvSpPr>
        <p:spPr>
          <a:xfrm>
            <a:off x="8705084" y="4141391"/>
            <a:ext cx="216000" cy="214821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34532" y="4103350"/>
            <a:ext cx="5731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cifico" charset="-52"/>
              </a:rPr>
              <a:t>Подготовили: </a:t>
            </a:r>
            <a:r>
              <a:rPr lang="ru-RU" dirty="0" smtClean="0">
                <a:latin typeface="Pacifico" charset="-52"/>
              </a:rPr>
              <a:t>воспитатели  </a:t>
            </a:r>
            <a:r>
              <a:rPr lang="ru-RU" dirty="0" err="1" smtClean="0">
                <a:latin typeface="Pacifico" charset="-52"/>
              </a:rPr>
              <a:t>Крынина</a:t>
            </a:r>
            <a:r>
              <a:rPr lang="ru-RU" dirty="0" smtClean="0">
                <a:latin typeface="Pacifico" charset="-52"/>
              </a:rPr>
              <a:t>  Г.И. и Мельникова </a:t>
            </a:r>
            <a:r>
              <a:rPr lang="ru-RU" dirty="0">
                <a:latin typeface="Pacifico" charset="-52"/>
              </a:rPr>
              <a:t>О.А.</a:t>
            </a:r>
          </a:p>
          <a:p>
            <a:endParaRPr lang="ru-RU" dirty="0" smtClean="0">
              <a:latin typeface="Pacifico" charset="-52"/>
            </a:endParaRPr>
          </a:p>
          <a:p>
            <a:r>
              <a:rPr lang="ru-RU" dirty="0">
                <a:latin typeface="Pacifico" charset="-52"/>
              </a:rPr>
              <a:t> </a:t>
            </a:r>
            <a:r>
              <a:rPr lang="ru-RU" dirty="0" smtClean="0">
                <a:latin typeface="Pacifico" charset="-52"/>
              </a:rPr>
              <a:t>                                              </a:t>
            </a:r>
            <a:endParaRPr lang="ru-RU" dirty="0">
              <a:latin typeface="Pacifico" charset="-52"/>
            </a:endParaRPr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4294967295"/>
          </p:nvPr>
        </p:nvSpPr>
        <p:spPr>
          <a:xfrm>
            <a:off x="-80858" y="982663"/>
            <a:ext cx="8893942" cy="7847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dirty="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Правила Дорожного Движения  со </a:t>
            </a:r>
            <a:r>
              <a:rPr lang="ru" sz="3400" dirty="0" smtClean="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Смешариками</a:t>
            </a:r>
            <a:endParaRPr sz="3400" dirty="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 txBox="1">
            <a:spLocks noGrp="1"/>
          </p:cNvSpPr>
          <p:nvPr>
            <p:ph type="title" idx="4294967295"/>
          </p:nvPr>
        </p:nvSpPr>
        <p:spPr>
          <a:xfrm>
            <a:off x="2750647" y="177801"/>
            <a:ext cx="2679110" cy="696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00" u="sng" dirty="0" smtClean="0">
                <a:solidFill>
                  <a:srgbClr val="333333"/>
                </a:solidFill>
                <a:latin typeface="Pacifico" charset="-52"/>
                <a:ea typeface="Montserrat"/>
                <a:cs typeface="Montserrat"/>
                <a:sym typeface="Montserrat"/>
              </a:rPr>
              <a:t>Дорожные знаки</a:t>
            </a:r>
            <a:endParaRPr sz="2520" dirty="0"/>
          </a:p>
        </p:txBody>
      </p:sp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460630" y="4427153"/>
            <a:ext cx="720000" cy="36000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39148004"/>
              </p:ext>
            </p:extLst>
          </p:nvPr>
        </p:nvGraphicFramePr>
        <p:xfrm>
          <a:off x="1389981" y="887398"/>
          <a:ext cx="6179619" cy="2802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Скругленная прямоугольная выноска 19"/>
          <p:cNvSpPr/>
          <p:nvPr/>
        </p:nvSpPr>
        <p:spPr>
          <a:xfrm>
            <a:off x="24277" y="1828800"/>
            <a:ext cx="1764064" cy="1019597"/>
          </a:xfrm>
          <a:prstGeom prst="wedgeRoundRectCallout">
            <a:avLst>
              <a:gd name="adj1" fmla="val 58988"/>
              <a:gd name="adj2" fmla="val 2043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З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наки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запрещают водителю совершить какое-либо действие: проехать, повернуть, обогнать, разогнаться, остановиться</a:t>
            </a:r>
            <a:r>
              <a:rPr lang="ru-RU" dirty="0"/>
              <a:t>.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79544" y="2927211"/>
            <a:ext cx="1626172" cy="760652"/>
          </a:xfrm>
          <a:prstGeom prst="wedgeRoundRectCallout">
            <a:avLst>
              <a:gd name="adj1" fmla="val 65452"/>
              <a:gd name="adj2" fmla="val -3717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Задача этих знаков – предупредить водителя о приближающейся опасности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64736" y="971044"/>
            <a:ext cx="1723604" cy="752560"/>
          </a:xfrm>
          <a:prstGeom prst="wedgeRoundRectCallout">
            <a:avLst>
              <a:gd name="adj1" fmla="val 55693"/>
              <a:gd name="adj2" fmla="val -1276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Показывают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, где находится ближайшие СТО, АЗС или зона отдыха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7234279" y="793020"/>
            <a:ext cx="1812616" cy="857756"/>
          </a:xfrm>
          <a:prstGeom prst="wedgeRoundRectCallout">
            <a:avLst>
              <a:gd name="adj1" fmla="val -59226"/>
              <a:gd name="adj2" fmla="val 3042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Эти дорожные знаки объясняют, кто первым должен проехать пересечение дорог или другой сложный участок дороги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7275718" y="1911927"/>
            <a:ext cx="1771177" cy="757096"/>
          </a:xfrm>
          <a:prstGeom prst="wedgeRoundRectCallout">
            <a:avLst>
              <a:gd name="adj1" fmla="val -60934"/>
              <a:gd name="adj2" fmla="val 1688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Информируют </a:t>
            </a:r>
            <a:r>
              <a:rPr lang="ru-RU" sz="1000" dirty="0">
                <a:solidFill>
                  <a:schemeClr val="bg2"/>
                </a:solidFill>
                <a:latin typeface="Pacifico" panose="020B0604020202020204" charset="-52"/>
              </a:rPr>
              <a:t>о расположении населенных пунктов и других </a:t>
            </a:r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объектов</a:t>
            </a:r>
            <a:endParaRPr lang="ru-RU" sz="1000" dirty="0">
              <a:solidFill>
                <a:schemeClr val="bg2"/>
              </a:solidFill>
              <a:latin typeface="Pacifico" panose="020B0604020202020204" charset="-52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7275719" y="3000797"/>
            <a:ext cx="1641704" cy="689171"/>
          </a:xfrm>
          <a:prstGeom prst="wedgeRoundRectCallout">
            <a:avLst>
              <a:gd name="adj1" fmla="val -63541"/>
              <a:gd name="adj2" fmla="val 1688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Вводят </a:t>
            </a:r>
            <a:r>
              <a:rPr lang="ru-RU" sz="1000" dirty="0">
                <a:solidFill>
                  <a:schemeClr val="bg2"/>
                </a:solidFill>
                <a:latin typeface="Pacifico" panose="020B0604020202020204" charset="-52"/>
              </a:rPr>
              <a:t>или отменяют определенные режимы движения</a:t>
            </a:r>
          </a:p>
        </p:txBody>
      </p:sp>
      <p:sp>
        <p:nvSpPr>
          <p:cNvPr id="3" name="Солнце 2"/>
          <p:cNvSpPr/>
          <p:nvPr/>
        </p:nvSpPr>
        <p:spPr>
          <a:xfrm>
            <a:off x="4090202" y="1066799"/>
            <a:ext cx="240147" cy="25082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4090201" y="3000797"/>
            <a:ext cx="240147" cy="25082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4090201" y="2037860"/>
            <a:ext cx="240147" cy="25082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лнце 13"/>
          <p:cNvSpPr/>
          <p:nvPr/>
        </p:nvSpPr>
        <p:spPr>
          <a:xfrm>
            <a:off x="6714833" y="3006753"/>
            <a:ext cx="240147" cy="25082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6714833" y="1066798"/>
            <a:ext cx="240147" cy="25082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6714833" y="2037859"/>
            <a:ext cx="240147" cy="25082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7-конечная звезда 3">
            <a:hlinkClick r:id="rId9" action="ppaction://hlinksldjump"/>
          </p:cNvPr>
          <p:cNvSpPr/>
          <p:nvPr/>
        </p:nvSpPr>
        <p:spPr>
          <a:xfrm>
            <a:off x="8827304" y="1062317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7-конечная звезда 17">
            <a:hlinkClick r:id="rId10" action="ppaction://hlinksldjump"/>
          </p:cNvPr>
          <p:cNvSpPr/>
          <p:nvPr/>
        </p:nvSpPr>
        <p:spPr>
          <a:xfrm>
            <a:off x="1483056" y="3422934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-конечная звезда 18">
            <a:hlinkClick r:id="rId11" action="ppaction://hlinksldjump"/>
          </p:cNvPr>
          <p:cNvSpPr/>
          <p:nvPr/>
        </p:nvSpPr>
        <p:spPr>
          <a:xfrm>
            <a:off x="8772037" y="2459968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7-конечная звезда 24">
            <a:hlinkClick r:id="rId12" action="ppaction://hlinksldjump"/>
          </p:cNvPr>
          <p:cNvSpPr/>
          <p:nvPr/>
        </p:nvSpPr>
        <p:spPr>
          <a:xfrm>
            <a:off x="1484376" y="2597160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-конечная звезда 26">
            <a:hlinkClick r:id="rId13" action="ppaction://hlinksldjump"/>
          </p:cNvPr>
          <p:cNvSpPr/>
          <p:nvPr/>
        </p:nvSpPr>
        <p:spPr>
          <a:xfrm>
            <a:off x="1489716" y="1418268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7-конечная звезда 27">
            <a:hlinkClick r:id="rId14" action="ppaction://hlinksldjump"/>
          </p:cNvPr>
          <p:cNvSpPr/>
          <p:nvPr/>
        </p:nvSpPr>
        <p:spPr>
          <a:xfrm>
            <a:off x="8651001" y="3430350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 txBox="1">
            <a:spLocks noGrp="1"/>
          </p:cNvSpPr>
          <p:nvPr>
            <p:ph type="body" idx="4294967295"/>
          </p:nvPr>
        </p:nvSpPr>
        <p:spPr>
          <a:xfrm>
            <a:off x="0" y="2309813"/>
            <a:ext cx="3313113" cy="2220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79" name="Google Shape;379;p25">
            <a:hlinkClick r:id="" action="ppaction://hlinkshowjump?jump=previousslide"/>
          </p:cNvPr>
          <p:cNvSpPr/>
          <p:nvPr/>
        </p:nvSpPr>
        <p:spPr>
          <a:xfrm>
            <a:off x="471545" y="4394661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2645998" y="350583"/>
            <a:ext cx="33524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acifico" charset="-52"/>
              </a:rPr>
              <a:t>Д</a:t>
            </a:r>
            <a:r>
              <a:rPr lang="ru-RU" sz="2200" dirty="0" smtClean="0">
                <a:latin typeface="Pacifico" charset="-52"/>
              </a:rPr>
              <a:t>орожные знаки </a:t>
            </a:r>
            <a:r>
              <a:rPr lang="ru-RU" sz="2400" kern="1200" dirty="0" smtClean="0">
                <a:solidFill>
                  <a:schemeClr val="bg2"/>
                </a:solidFill>
                <a:latin typeface="Pacifico" charset="-52"/>
              </a:rPr>
              <a:t>сервиса</a:t>
            </a:r>
            <a:endParaRPr lang="ru-RU" sz="2400" kern="1200" dirty="0">
              <a:solidFill>
                <a:schemeClr val="bg2"/>
              </a:solidFill>
              <a:latin typeface="Pacifico" charset="-52"/>
            </a:endParaRPr>
          </a:p>
          <a:p>
            <a:endParaRPr lang="ru-RU" sz="2200" dirty="0">
              <a:latin typeface="Pacifico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9" t="54485" r="26667" b="13086"/>
          <a:stretch/>
        </p:blipFill>
        <p:spPr>
          <a:xfrm>
            <a:off x="2730665" y="1258358"/>
            <a:ext cx="1210733" cy="1667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 t="54980" r="51358" b="12263"/>
          <a:stretch/>
        </p:blipFill>
        <p:spPr>
          <a:xfrm>
            <a:off x="471545" y="1267882"/>
            <a:ext cx="1219201" cy="1684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54321" r="75308" b="11059"/>
          <a:stretch/>
        </p:blipFill>
        <p:spPr>
          <a:xfrm>
            <a:off x="7302331" y="1258358"/>
            <a:ext cx="1219230" cy="1686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58" y="1276348"/>
            <a:ext cx="1175135" cy="1667934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98284" y="3191934"/>
            <a:ext cx="1365722" cy="52493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Пункт медицинской помощи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760296" y="3191933"/>
            <a:ext cx="1151467" cy="5249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Больница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144026" y="3191933"/>
            <a:ext cx="1151467" cy="52493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srgbClr val="424242"/>
                </a:solidFill>
                <a:latin typeface="Pacifico" charset="-52"/>
              </a:rPr>
              <a:t>Пункт </a:t>
            </a:r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питания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336212" y="3191930"/>
            <a:ext cx="1151467" cy="52493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Питьевая вода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3219727" y="269129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971223" y="269129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5591118" y="269129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7803946" y="269129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358" y="240855"/>
            <a:ext cx="45228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acifico" charset="-52"/>
              </a:rPr>
              <a:t>Д</a:t>
            </a:r>
            <a:r>
              <a:rPr lang="ru-RU" sz="2200" dirty="0" smtClean="0">
                <a:latin typeface="Pacifico" charset="-52"/>
              </a:rPr>
              <a:t>орожные знаки </a:t>
            </a:r>
            <a:r>
              <a:rPr lang="ru-RU" sz="2400" kern="1200" dirty="0" smtClean="0">
                <a:solidFill>
                  <a:schemeClr val="bg2"/>
                </a:solidFill>
                <a:latin typeface="Pacifico" charset="-52"/>
              </a:rPr>
              <a:t>запрещающие</a:t>
            </a:r>
            <a:endParaRPr lang="ru-RU" sz="2400" kern="1200" dirty="0">
              <a:solidFill>
                <a:schemeClr val="bg2"/>
              </a:solidFill>
              <a:latin typeface="Pacifico" charset="-52"/>
            </a:endParaRPr>
          </a:p>
          <a:p>
            <a:endParaRPr lang="ru-RU" sz="2200" dirty="0">
              <a:latin typeface="Pacifico" charset="-52"/>
            </a:endParaRPr>
          </a:p>
        </p:txBody>
      </p:sp>
      <p:sp>
        <p:nvSpPr>
          <p:cNvPr id="3" name="Google Shape;379;p25">
            <a:hlinkClick r:id="rId2" action="ppaction://hlinksldjump"/>
          </p:cNvPr>
          <p:cNvSpPr/>
          <p:nvPr/>
        </p:nvSpPr>
        <p:spPr>
          <a:xfrm>
            <a:off x="485147" y="4487795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14156" r="78272" b="69712"/>
          <a:stretch/>
        </p:blipFill>
        <p:spPr>
          <a:xfrm>
            <a:off x="684450" y="1354627"/>
            <a:ext cx="1014190" cy="1035321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t="10494" r="68496" b="72997"/>
          <a:stretch/>
        </p:blipFill>
        <p:spPr>
          <a:xfrm>
            <a:off x="2791575" y="1354627"/>
            <a:ext cx="1042594" cy="1035321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36750" r="57654" b="47034"/>
          <a:stretch/>
        </p:blipFill>
        <p:spPr>
          <a:xfrm>
            <a:off x="7127406" y="1354627"/>
            <a:ext cx="979661" cy="1015901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5" t="71440" r="6121" b="14280"/>
          <a:stretch/>
        </p:blipFill>
        <p:spPr>
          <a:xfrm>
            <a:off x="4926073" y="1354627"/>
            <a:ext cx="1026370" cy="1035321"/>
          </a:xfrm>
          <a:prstGeom prst="ellipse">
            <a:avLst/>
          </a:prstGeom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06669" y="2571750"/>
            <a:ext cx="1278000" cy="5439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Движение пешеходов запрещено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682872" y="2571750"/>
            <a:ext cx="1260000" cy="5439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srgbClr val="424242"/>
                </a:solidFill>
                <a:latin typeface="Pacifico" charset="-52"/>
              </a:rPr>
              <a:t>Движение </a:t>
            </a:r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запрещено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809258" y="2571749"/>
            <a:ext cx="1260000" cy="5439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Стоянка запрещена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987236" y="2571750"/>
            <a:ext cx="1260000" cy="5439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Въезд запрещен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5" name="Солнце 14"/>
          <p:cNvSpPr/>
          <p:nvPr/>
        </p:nvSpPr>
        <p:spPr>
          <a:xfrm>
            <a:off x="1083545" y="217629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3192749" y="217629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5331258" y="217629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7509236" y="217629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5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358" y="240855"/>
            <a:ext cx="51904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acifico" charset="-52"/>
              </a:rPr>
              <a:t>Д</a:t>
            </a:r>
            <a:r>
              <a:rPr lang="ru-RU" sz="2200" dirty="0" smtClean="0">
                <a:latin typeface="Pacifico" charset="-52"/>
              </a:rPr>
              <a:t>орожные знаки </a:t>
            </a:r>
            <a:r>
              <a:rPr lang="ru-RU" sz="2400" kern="1200" dirty="0" smtClean="0">
                <a:solidFill>
                  <a:schemeClr val="bg2"/>
                </a:solidFill>
                <a:latin typeface="Pacifico" charset="-52"/>
              </a:rPr>
              <a:t>предупреждающие</a:t>
            </a:r>
            <a:endParaRPr lang="ru-RU" sz="2400" kern="1200" dirty="0">
              <a:solidFill>
                <a:schemeClr val="bg2"/>
              </a:solidFill>
              <a:latin typeface="Pacifico" charset="-52"/>
            </a:endParaRPr>
          </a:p>
          <a:p>
            <a:endParaRPr lang="ru-RU" sz="2200" dirty="0">
              <a:latin typeface="Pacifico" charset="-52"/>
            </a:endParaRPr>
          </a:p>
        </p:txBody>
      </p:sp>
      <p:sp>
        <p:nvSpPr>
          <p:cNvPr id="3" name="Google Shape;379;p25">
            <a:hlinkClick r:id="rId2" action="ppaction://hlinksldjump"/>
          </p:cNvPr>
          <p:cNvSpPr/>
          <p:nvPr/>
        </p:nvSpPr>
        <p:spPr>
          <a:xfrm>
            <a:off x="471545" y="4479327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4239" r="78119" b="51276"/>
          <a:stretch/>
        </p:blipFill>
        <p:spPr>
          <a:xfrm>
            <a:off x="636812" y="1390769"/>
            <a:ext cx="974002" cy="793630"/>
          </a:xfrm>
          <a:prstGeom prst="triangl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7243" r="21377" b="77613"/>
          <a:stretch/>
        </p:blipFill>
        <p:spPr>
          <a:xfrm>
            <a:off x="2867943" y="1390769"/>
            <a:ext cx="914401" cy="793631"/>
          </a:xfrm>
          <a:prstGeom prst="triangl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t="7407" r="46848" b="78278"/>
          <a:stretch/>
        </p:blipFill>
        <p:spPr>
          <a:xfrm>
            <a:off x="5181599" y="1439333"/>
            <a:ext cx="925319" cy="745066"/>
          </a:xfrm>
          <a:prstGeom prst="triangl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94" y="1390769"/>
            <a:ext cx="925319" cy="793630"/>
          </a:xfrm>
          <a:prstGeom prst="triangle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48985" y="2571748"/>
            <a:ext cx="1149655" cy="5609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Пешеходный переход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750315" y="2571750"/>
            <a:ext cx="1149655" cy="5609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Скользкая дорога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008206" y="2571750"/>
            <a:ext cx="1272103" cy="5609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Железнодорожный переезд без шлагбаума 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377825" y="2560107"/>
            <a:ext cx="1149655" cy="5609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srgbClr val="424242"/>
                </a:solidFill>
                <a:latin typeface="Pacifico" charset="-52"/>
              </a:rPr>
              <a:t>Дети</a:t>
            </a:r>
          </a:p>
        </p:txBody>
      </p:sp>
      <p:sp>
        <p:nvSpPr>
          <p:cNvPr id="12" name="Солнце 11"/>
          <p:cNvSpPr/>
          <p:nvPr/>
        </p:nvSpPr>
        <p:spPr>
          <a:xfrm>
            <a:off x="1015813" y="2076400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3217143" y="2076399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лнце 13"/>
          <p:cNvSpPr/>
          <p:nvPr/>
        </p:nvSpPr>
        <p:spPr>
          <a:xfrm>
            <a:off x="5536258" y="2076399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7844653" y="2076399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7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358" y="240855"/>
            <a:ext cx="51904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acifico" charset="-52"/>
              </a:rPr>
              <a:t>Д</a:t>
            </a:r>
            <a:r>
              <a:rPr lang="ru-RU" sz="2200" dirty="0" smtClean="0">
                <a:latin typeface="Pacifico" charset="-52"/>
              </a:rPr>
              <a:t>орожные знаки </a:t>
            </a:r>
            <a:r>
              <a:rPr lang="ru-RU" sz="2400" kern="1200" dirty="0" smtClean="0">
                <a:solidFill>
                  <a:schemeClr val="bg2"/>
                </a:solidFill>
                <a:latin typeface="Pacifico" charset="-52"/>
              </a:rPr>
              <a:t>приоритета</a:t>
            </a:r>
            <a:endParaRPr lang="ru-RU" sz="2400" kern="1200" dirty="0">
              <a:solidFill>
                <a:schemeClr val="bg2"/>
              </a:solidFill>
              <a:latin typeface="Pacifico" charset="-52"/>
            </a:endParaRPr>
          </a:p>
          <a:p>
            <a:endParaRPr lang="ru-RU" sz="2200" dirty="0">
              <a:latin typeface="Pacifico" charset="-52"/>
            </a:endParaRPr>
          </a:p>
        </p:txBody>
      </p:sp>
      <p:sp>
        <p:nvSpPr>
          <p:cNvPr id="3" name="Google Shape;379;p25">
            <a:hlinkClick r:id="rId2" action="ppaction://hlinksldjump"/>
          </p:cNvPr>
          <p:cNvSpPr/>
          <p:nvPr/>
        </p:nvSpPr>
        <p:spPr>
          <a:xfrm>
            <a:off x="489545" y="4504727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11905" r="73444" b="62645"/>
          <a:stretch/>
        </p:blipFill>
        <p:spPr>
          <a:xfrm>
            <a:off x="408023" y="1510778"/>
            <a:ext cx="1099044" cy="1087226"/>
          </a:xfrm>
          <a:prstGeom prst="diamond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62481" r="74751" b="12684"/>
          <a:stretch/>
        </p:blipFill>
        <p:spPr>
          <a:xfrm>
            <a:off x="7535333" y="1510779"/>
            <a:ext cx="1218459" cy="1060971"/>
          </a:xfrm>
          <a:prstGeom prst="flowChartMerg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61015" r="53480" b="13633"/>
          <a:stretch/>
        </p:blipFill>
        <p:spPr>
          <a:xfrm>
            <a:off x="5970872" y="1510778"/>
            <a:ext cx="1133077" cy="1060972"/>
          </a:xfrm>
          <a:prstGeom prst="oct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t="11794" r="51753" b="61753"/>
          <a:stretch/>
        </p:blipFill>
        <p:spPr>
          <a:xfrm>
            <a:off x="2179616" y="1523905"/>
            <a:ext cx="1006432" cy="1060972"/>
          </a:xfrm>
          <a:prstGeom prst="diamond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12" y="1523905"/>
            <a:ext cx="1088175" cy="1060971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08023" y="2768599"/>
            <a:ext cx="976255" cy="55880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Главная дорога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112251" y="2768599"/>
            <a:ext cx="1141162" cy="55880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Конец главной дороги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750734" y="2768599"/>
            <a:ext cx="1549400" cy="55880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Преимущество перед встречным движением</a:t>
            </a:r>
            <a:endParaRPr lang="ru-RU" sz="1000" dirty="0">
              <a:solidFill>
                <a:srgbClr val="424242"/>
              </a:solidFill>
              <a:latin typeface="Pacifico" charset="-52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850467" y="2768599"/>
            <a:ext cx="1437301" cy="55880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Движение без остановки запрещено</a:t>
            </a:r>
            <a:endParaRPr lang="ru-RU" dirty="0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760604" y="2768599"/>
            <a:ext cx="976255" cy="55880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424242"/>
                </a:solidFill>
                <a:latin typeface="Pacifico" charset="-52"/>
              </a:rPr>
              <a:t>Уступите дорогу</a:t>
            </a:r>
            <a:endParaRPr lang="ru-RU" dirty="0"/>
          </a:p>
        </p:txBody>
      </p:sp>
      <p:sp>
        <p:nvSpPr>
          <p:cNvPr id="15" name="Солнце 14"/>
          <p:cNvSpPr/>
          <p:nvPr/>
        </p:nvSpPr>
        <p:spPr>
          <a:xfrm>
            <a:off x="2574832" y="2390142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4463864" y="2348283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6429410" y="2356800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8036562" y="2386335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849545" y="2395277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0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358" y="240855"/>
            <a:ext cx="51904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acifico" charset="-52"/>
              </a:rPr>
              <a:t>Д</a:t>
            </a:r>
            <a:r>
              <a:rPr lang="ru-RU" sz="2200" dirty="0" smtClean="0">
                <a:latin typeface="Pacifico" charset="-52"/>
              </a:rPr>
              <a:t>орожные знаки </a:t>
            </a:r>
            <a:r>
              <a:rPr lang="ru-RU" sz="2400" kern="1200" dirty="0" smtClean="0">
                <a:solidFill>
                  <a:schemeClr val="bg2"/>
                </a:solidFill>
                <a:latin typeface="Pacifico" charset="-52"/>
              </a:rPr>
              <a:t>информационные</a:t>
            </a:r>
            <a:endParaRPr lang="ru-RU" sz="2400" kern="1200" dirty="0">
              <a:solidFill>
                <a:schemeClr val="bg2"/>
              </a:solidFill>
              <a:latin typeface="Pacifico" charset="-52"/>
            </a:endParaRPr>
          </a:p>
          <a:p>
            <a:endParaRPr lang="ru-RU" sz="2200" dirty="0">
              <a:latin typeface="Pacifico" charset="-52"/>
            </a:endParaRPr>
          </a:p>
        </p:txBody>
      </p:sp>
      <p:sp>
        <p:nvSpPr>
          <p:cNvPr id="3" name="Google Shape;379;p25">
            <a:hlinkClick r:id="rId2" action="ppaction://hlinksldjump"/>
          </p:cNvPr>
          <p:cNvSpPr/>
          <p:nvPr/>
        </p:nvSpPr>
        <p:spPr>
          <a:xfrm>
            <a:off x="462401" y="4440381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9" t="56968" r="36920" b="12470"/>
          <a:stretch/>
        </p:blipFill>
        <p:spPr>
          <a:xfrm>
            <a:off x="598201" y="1329377"/>
            <a:ext cx="1008035" cy="1032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55797" r="67391" b="12681"/>
          <a:stretch/>
        </p:blipFill>
        <p:spPr>
          <a:xfrm>
            <a:off x="3947497" y="1477489"/>
            <a:ext cx="745066" cy="736600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0" t="12461" r="39953" b="53972"/>
          <a:stretch/>
        </p:blipFill>
        <p:spPr>
          <a:xfrm>
            <a:off x="2294467" y="1376894"/>
            <a:ext cx="643466" cy="9122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9" t="47485" r="38309" b="42500"/>
          <a:stretch/>
        </p:blipFill>
        <p:spPr>
          <a:xfrm>
            <a:off x="5748867" y="1621421"/>
            <a:ext cx="1083734" cy="448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12583" r="75398" b="76571"/>
          <a:stretch/>
        </p:blipFill>
        <p:spPr>
          <a:xfrm>
            <a:off x="7564966" y="1329377"/>
            <a:ext cx="986367" cy="1024248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62401" y="2622549"/>
            <a:ext cx="1143835" cy="5355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Место стоянки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044282" y="2622548"/>
            <a:ext cx="1143835" cy="5355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Место остановки трамвая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748112" y="2622550"/>
            <a:ext cx="1143835" cy="5355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Пешеходная дорожка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738614" y="2622550"/>
            <a:ext cx="1143835" cy="5355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Указатель расстояний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486231" y="2622550"/>
            <a:ext cx="1143835" cy="5355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Рекомендуемая скорость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5" name="Солнце 14"/>
          <p:cNvSpPr/>
          <p:nvPr/>
        </p:nvSpPr>
        <p:spPr>
          <a:xfrm>
            <a:off x="933919" y="214620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2508199" y="2106089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4212030" y="2106089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6182734" y="1998089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7950149" y="215260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6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358" y="240855"/>
            <a:ext cx="51904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acifico" charset="-52"/>
              </a:rPr>
              <a:t>Д</a:t>
            </a:r>
            <a:r>
              <a:rPr lang="ru-RU" sz="2200" dirty="0" smtClean="0">
                <a:latin typeface="Pacifico" charset="-52"/>
              </a:rPr>
              <a:t>орожные знаки </a:t>
            </a:r>
            <a:r>
              <a:rPr lang="ru-RU" sz="2400" kern="1200" dirty="0" smtClean="0">
                <a:solidFill>
                  <a:schemeClr val="bg2"/>
                </a:solidFill>
                <a:latin typeface="Pacifico" charset="-52"/>
              </a:rPr>
              <a:t>особых предписаний</a:t>
            </a:r>
            <a:endParaRPr lang="ru-RU" sz="2400" kern="1200" dirty="0">
              <a:solidFill>
                <a:schemeClr val="bg2"/>
              </a:solidFill>
              <a:latin typeface="Pacifico" charset="-52"/>
            </a:endParaRPr>
          </a:p>
          <a:p>
            <a:endParaRPr lang="ru-RU" sz="2200" dirty="0">
              <a:latin typeface="Pacifico" charset="-52"/>
            </a:endParaRPr>
          </a:p>
        </p:txBody>
      </p:sp>
      <p:sp>
        <p:nvSpPr>
          <p:cNvPr id="3" name="Google Shape;379;p25">
            <a:hlinkClick r:id="rId2" action="ppaction://hlinksldjump"/>
          </p:cNvPr>
          <p:cNvSpPr/>
          <p:nvPr/>
        </p:nvSpPr>
        <p:spPr>
          <a:xfrm>
            <a:off x="462401" y="4440381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5" t="18519" r="55663" b="72101"/>
          <a:stretch/>
        </p:blipFill>
        <p:spPr>
          <a:xfrm>
            <a:off x="3877103" y="1084092"/>
            <a:ext cx="1389794" cy="1279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 t="14020" r="64036" b="71960"/>
          <a:stretch/>
        </p:blipFill>
        <p:spPr>
          <a:xfrm>
            <a:off x="2155527" y="1074615"/>
            <a:ext cx="857775" cy="1298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14036" r="71936" b="71928"/>
          <a:stretch/>
        </p:blipFill>
        <p:spPr>
          <a:xfrm>
            <a:off x="631900" y="1084092"/>
            <a:ext cx="862543" cy="1279374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2401" y="2622550"/>
            <a:ext cx="1103932" cy="5693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Дорога для автомобилей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032449" y="2625721"/>
            <a:ext cx="1103932" cy="5693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Конец дороги для автомобилей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005672" y="2622547"/>
            <a:ext cx="1103932" cy="5693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Дорога с односторонним движением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793037" y="2591855"/>
            <a:ext cx="1103932" cy="56938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Направления движения по полосе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t="81386" r="35923" b="9671"/>
          <a:stretch/>
        </p:blipFill>
        <p:spPr>
          <a:xfrm>
            <a:off x="5977615" y="1074615"/>
            <a:ext cx="2734776" cy="1298327"/>
          </a:xfrm>
          <a:prstGeom prst="rect">
            <a:avLst/>
          </a:prstGeom>
        </p:spPr>
      </p:pic>
      <p:sp>
        <p:nvSpPr>
          <p:cNvPr id="14" name="Солнце 13"/>
          <p:cNvSpPr/>
          <p:nvPr/>
        </p:nvSpPr>
        <p:spPr>
          <a:xfrm>
            <a:off x="955171" y="214746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2476414" y="214746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4476563" y="214746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7237003" y="214746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 txBox="1">
            <a:spLocks noGrp="1"/>
          </p:cNvSpPr>
          <p:nvPr>
            <p:ph type="title" idx="4294967295"/>
          </p:nvPr>
        </p:nvSpPr>
        <p:spPr>
          <a:xfrm>
            <a:off x="2977030" y="333964"/>
            <a:ext cx="3240144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" sz="2200" u="sng" dirty="0">
                <a:solidFill>
                  <a:schemeClr val="bg2"/>
                </a:solidFill>
                <a:latin typeface="Pacifico" charset="-52"/>
              </a:rPr>
              <a:t>Пешеходный </a:t>
            </a:r>
            <a:r>
              <a:rPr lang="ru" sz="2200" u="sng" dirty="0" smtClean="0">
                <a:solidFill>
                  <a:schemeClr val="bg2"/>
                </a:solidFill>
                <a:latin typeface="Pacifico" charset="-52"/>
              </a:rPr>
              <a:t>переход</a:t>
            </a:r>
            <a:endParaRPr sz="2200" dirty="0">
              <a:solidFill>
                <a:schemeClr val="bg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34" name="Google Shape;334;p20">
            <a:hlinkClick r:id="rId3" action="ppaction://hlinksldjump"/>
          </p:cNvPr>
          <p:cNvSpPr/>
          <p:nvPr/>
        </p:nvSpPr>
        <p:spPr>
          <a:xfrm>
            <a:off x="441063" y="4441708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32590020"/>
              </p:ext>
            </p:extLst>
          </p:nvPr>
        </p:nvGraphicFramePr>
        <p:xfrm>
          <a:off x="107577" y="2280621"/>
          <a:ext cx="8487784" cy="2169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олнце 5"/>
          <p:cNvSpPr/>
          <p:nvPr/>
        </p:nvSpPr>
        <p:spPr>
          <a:xfrm>
            <a:off x="182880" y="2398025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2357718" y="2398025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4597102" y="239802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6728909" y="2398027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464424" y="1334980"/>
            <a:ext cx="1850315" cy="774550"/>
          </a:xfrm>
          <a:prstGeom prst="wedgeRoundRect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panose="020B0604020202020204" charset="-52"/>
              </a:rPr>
              <a:t>Дорогу можно перейти по специальному мостику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629308" y="1334980"/>
            <a:ext cx="1850315" cy="774550"/>
          </a:xfrm>
          <a:prstGeom prst="wedgeRoundRect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panose="020B0604020202020204" charset="-52"/>
              </a:rPr>
              <a:t>Дорогу можно перейти </a:t>
            </a:r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под землей по специальному  туннелю</a:t>
            </a:r>
            <a:endParaRPr lang="ru-RU" sz="1000" dirty="0">
              <a:solidFill>
                <a:schemeClr val="bg2"/>
              </a:solidFill>
              <a:latin typeface="Pacifico" panose="020B0604020202020204" charset="-52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299540" y="1334980"/>
            <a:ext cx="1850315" cy="774550"/>
          </a:xfrm>
          <a:prstGeom prst="wedgeRoundRect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panose="020B0604020202020204" charset="-52"/>
              </a:rPr>
              <a:t>Дорогу можно перейти </a:t>
            </a:r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 на зеленый сигнал светофора</a:t>
            </a:r>
            <a:endParaRPr lang="ru-RU" sz="1000" dirty="0">
              <a:solidFill>
                <a:schemeClr val="bg2"/>
              </a:solidFill>
              <a:latin typeface="Pacifico" panose="020B0604020202020204" charset="-52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34656" y="1353346"/>
            <a:ext cx="1850315" cy="774550"/>
          </a:xfrm>
          <a:prstGeom prst="wedgeRoundRect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latin typeface="Pacifico" panose="020B0604020202020204" charset="-52"/>
              </a:rPr>
              <a:t>Дорогу можно перейти </a:t>
            </a:r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 убедившись , что нет машин</a:t>
            </a:r>
            <a:endParaRPr lang="ru-RU" sz="1000" dirty="0">
              <a:solidFill>
                <a:schemeClr val="bg2"/>
              </a:solidFill>
              <a:latin typeface="Pacifico" panose="020B0604020202020204" charset="-52"/>
            </a:endParaRPr>
          </a:p>
        </p:txBody>
      </p:sp>
      <p:sp>
        <p:nvSpPr>
          <p:cNvPr id="8" name="7-конечная звезда 7">
            <a:hlinkClick r:id="rId9" action="ppaction://hlinksldjump"/>
          </p:cNvPr>
          <p:cNvSpPr/>
          <p:nvPr/>
        </p:nvSpPr>
        <p:spPr>
          <a:xfrm>
            <a:off x="1699938" y="1380193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-конечная звезда 18">
            <a:hlinkClick r:id="rId10" action="ppaction://hlinksldjump"/>
          </p:cNvPr>
          <p:cNvSpPr/>
          <p:nvPr/>
        </p:nvSpPr>
        <p:spPr>
          <a:xfrm>
            <a:off x="3855748" y="1362193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6066" y="666974"/>
            <a:ext cx="821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Pacifico" panose="020B0604020202020204" charset="-52"/>
              </a:rPr>
              <a:t>Правила перехода проезжей части по </a:t>
            </a:r>
            <a:r>
              <a:rPr lang="ru-RU" sz="1800" dirty="0" smtClean="0">
                <a:latin typeface="Pacifico" panose="020B0604020202020204" charset="-52"/>
              </a:rPr>
              <a:t>нерегулируемому пешеходному </a:t>
            </a:r>
            <a:r>
              <a:rPr lang="ru-RU" sz="1800" dirty="0">
                <a:latin typeface="Pacifico" panose="020B0604020202020204" charset="-52"/>
              </a:rPr>
              <a:t>переходу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067" y="1280160"/>
            <a:ext cx="7153834" cy="200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Перед переходом через проезжую часть по нерегулируемому пешеходному переходу необходимо посмотреть налево-направо, убедиться в безопасности перехода: проезжая часть пуста,  автомобилей совсем нет, либо водители видят вас и пропускают.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Не останавливаясь на середине перехода, посмотрите вправо,  убедившись в безопасности перехода, продолжайте движение по правой стороне пешеходного перехода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 Ребёнка необходимо переводить по пешеходному переходу крепко держа за запястье.</a:t>
            </a:r>
          </a:p>
        </p:txBody>
      </p:sp>
      <p:sp>
        <p:nvSpPr>
          <p:cNvPr id="10" name="Стрелка влево 9">
            <a:hlinkClick r:id="rId2" action="ppaction://hlinksldjump"/>
          </p:cNvPr>
          <p:cNvSpPr/>
          <p:nvPr/>
        </p:nvSpPr>
        <p:spPr>
          <a:xfrm>
            <a:off x="436066" y="4475182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97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291" y="666974"/>
            <a:ext cx="764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Pacifico" panose="020B0604020202020204" charset="-52"/>
              </a:rPr>
              <a:t>Правила перехода проезжей части по </a:t>
            </a:r>
            <a:r>
              <a:rPr lang="ru-RU" sz="1800" dirty="0" smtClean="0">
                <a:latin typeface="Pacifico" panose="020B0604020202020204" charset="-52"/>
              </a:rPr>
              <a:t>регулируемому пешеходному </a:t>
            </a:r>
            <a:r>
              <a:rPr lang="ru-RU" sz="1800" dirty="0">
                <a:latin typeface="Pacifico" panose="020B0604020202020204" charset="-52"/>
              </a:rPr>
              <a:t>переходу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096" y="1387736"/>
            <a:ext cx="7143078" cy="200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Стоя на тротуаре перед пешеходным переходом посмотрите на пешеходный светофор.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При зелёном сигнале пешеходного светофора посмотрите налево-направо-налево, убедитесь, что все машины остановились, водитель видит вас, двигайтесь по правой стороне пешеходного перехода.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Не останавливаясь на середине перехода, посмотрите вправо и продолжайте движение.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Pacifico" panose="020B0604020202020204" charset="-52"/>
              </a:rPr>
              <a:t>Ребёнка необходимо переводить по пешеходному переходу крепко держа за запястье. </a:t>
            </a:r>
          </a:p>
        </p:txBody>
      </p:sp>
      <p:sp>
        <p:nvSpPr>
          <p:cNvPr id="7" name="Стрелка влево 6">
            <a:hlinkClick r:id="rId2" action="ppaction://hlinksldjump"/>
          </p:cNvPr>
          <p:cNvSpPr/>
          <p:nvPr/>
        </p:nvSpPr>
        <p:spPr>
          <a:xfrm>
            <a:off x="436066" y="4475182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55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 txBox="1">
            <a:spLocks noGrp="1"/>
          </p:cNvSpPr>
          <p:nvPr>
            <p:ph type="title" idx="4294967295"/>
          </p:nvPr>
        </p:nvSpPr>
        <p:spPr>
          <a:xfrm>
            <a:off x="56643" y="143568"/>
            <a:ext cx="3447207" cy="1097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ru-RU" sz="2200" dirty="0" smtClean="0">
                <a:latin typeface="Pacifico" charset="-52"/>
              </a:rPr>
              <a:t>Участники </a:t>
            </a:r>
            <a:r>
              <a:rPr lang="ru-RU" sz="2200" dirty="0">
                <a:latin typeface="Pacifico" charset="-52"/>
              </a:rPr>
              <a:t>дорожного движения</a:t>
            </a:r>
            <a:br>
              <a:rPr lang="ru-RU" sz="2200" dirty="0">
                <a:latin typeface="Pacifico" charset="-52"/>
              </a:rPr>
            </a:br>
            <a:r>
              <a:rPr lang="ru-RU" sz="2200" dirty="0">
                <a:latin typeface="Pacifico" charset="-52"/>
              </a:rPr>
              <a:t>и </a:t>
            </a:r>
            <a:r>
              <a:rPr lang="ru-RU" sz="2200" dirty="0" smtClean="0">
                <a:latin typeface="Pacifico" charset="-52"/>
              </a:rPr>
              <a:t>элементы дороги</a:t>
            </a:r>
            <a:endParaRPr sz="2200" dirty="0">
              <a:latin typeface="Pacifico" charset="-52"/>
            </a:endParaRPr>
          </a:p>
        </p:txBody>
      </p:sp>
      <p:pic>
        <p:nvPicPr>
          <p:cNvPr id="294" name="Google Shape;2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555" y="143568"/>
            <a:ext cx="3490080" cy="4778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4728326" y="772634"/>
            <a:ext cx="258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767528" y="772634"/>
            <a:ext cx="0" cy="627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7316135" y="1281966"/>
            <a:ext cx="62733" cy="43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" r="9985" b="1"/>
          <a:stretch/>
        </p:blipFill>
        <p:spPr bwMode="auto">
          <a:xfrm>
            <a:off x="4546835" y="174401"/>
            <a:ext cx="476136" cy="793560"/>
          </a:xfrm>
          <a:prstGeom prst="flowChartManualOperati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>
            <a:stCxn id="1027" idx="2"/>
          </p:cNvCxnSpPr>
          <p:nvPr/>
        </p:nvCxnSpPr>
        <p:spPr>
          <a:xfrm flipV="1">
            <a:off x="4784903" y="923338"/>
            <a:ext cx="147858" cy="4462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трелка влево 2">
            <a:hlinkClick r:id="rId5" action="ppaction://hlinksldjump"/>
          </p:cNvPr>
          <p:cNvSpPr/>
          <p:nvPr/>
        </p:nvSpPr>
        <p:spPr>
          <a:xfrm>
            <a:off x="483798" y="4462353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3738520" y="1966365"/>
            <a:ext cx="275131" cy="130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Полилиния 291">
            <a:hlinkClick r:id="rId6" action="ppaction://hlinksldjump"/>
          </p:cNvPr>
          <p:cNvSpPr/>
          <p:nvPr/>
        </p:nvSpPr>
        <p:spPr>
          <a:xfrm>
            <a:off x="3673784" y="1812616"/>
            <a:ext cx="1319002" cy="1197621"/>
          </a:xfrm>
          <a:custGeom>
            <a:avLst/>
            <a:gdLst>
              <a:gd name="connsiteX0" fmla="*/ 347958 w 1319002"/>
              <a:gd name="connsiteY0" fmla="*/ 145657 h 1197621"/>
              <a:gd name="connsiteX1" fmla="*/ 347958 w 1319002"/>
              <a:gd name="connsiteY1" fmla="*/ 145657 h 1197621"/>
              <a:gd name="connsiteX2" fmla="*/ 267037 w 1319002"/>
              <a:gd name="connsiteY2" fmla="*/ 202301 h 1197621"/>
              <a:gd name="connsiteX3" fmla="*/ 250853 w 1319002"/>
              <a:gd name="connsiteY3" fmla="*/ 226577 h 1197621"/>
              <a:gd name="connsiteX4" fmla="*/ 186117 w 1319002"/>
              <a:gd name="connsiteY4" fmla="*/ 258945 h 1197621"/>
              <a:gd name="connsiteX5" fmla="*/ 137565 w 1319002"/>
              <a:gd name="connsiteY5" fmla="*/ 299405 h 1197621"/>
              <a:gd name="connsiteX6" fmla="*/ 89012 w 1319002"/>
              <a:gd name="connsiteY6" fmla="*/ 315589 h 1197621"/>
              <a:gd name="connsiteX7" fmla="*/ 64736 w 1319002"/>
              <a:gd name="connsiteY7" fmla="*/ 323681 h 1197621"/>
              <a:gd name="connsiteX8" fmla="*/ 40460 w 1319002"/>
              <a:gd name="connsiteY8" fmla="*/ 331773 h 1197621"/>
              <a:gd name="connsiteX9" fmla="*/ 0 w 1319002"/>
              <a:gd name="connsiteY9" fmla="*/ 331773 h 1197621"/>
              <a:gd name="connsiteX10" fmla="*/ 0 w 1319002"/>
              <a:gd name="connsiteY10" fmla="*/ 331773 h 1197621"/>
              <a:gd name="connsiteX11" fmla="*/ 16184 w 1319002"/>
              <a:gd name="connsiteY11" fmla="*/ 525982 h 1197621"/>
              <a:gd name="connsiteX12" fmla="*/ 16184 w 1319002"/>
              <a:gd name="connsiteY12" fmla="*/ 938676 h 1197621"/>
              <a:gd name="connsiteX13" fmla="*/ 16184 w 1319002"/>
              <a:gd name="connsiteY13" fmla="*/ 938676 h 1197621"/>
              <a:gd name="connsiteX14" fmla="*/ 24276 w 1319002"/>
              <a:gd name="connsiteY14" fmla="*/ 1027688 h 1197621"/>
              <a:gd name="connsiteX15" fmla="*/ 32368 w 1319002"/>
              <a:gd name="connsiteY15" fmla="*/ 1092425 h 1197621"/>
              <a:gd name="connsiteX16" fmla="*/ 32368 w 1319002"/>
              <a:gd name="connsiteY16" fmla="*/ 1197621 h 1197621"/>
              <a:gd name="connsiteX17" fmla="*/ 32368 w 1319002"/>
              <a:gd name="connsiteY17" fmla="*/ 1197621 h 1197621"/>
              <a:gd name="connsiteX18" fmla="*/ 113289 w 1319002"/>
              <a:gd name="connsiteY18" fmla="*/ 1140977 h 1197621"/>
              <a:gd name="connsiteX19" fmla="*/ 137565 w 1319002"/>
              <a:gd name="connsiteY19" fmla="*/ 1124793 h 1197621"/>
              <a:gd name="connsiteX20" fmla="*/ 161841 w 1319002"/>
              <a:gd name="connsiteY20" fmla="*/ 1108609 h 1197621"/>
              <a:gd name="connsiteX21" fmla="*/ 194209 w 1319002"/>
              <a:gd name="connsiteY21" fmla="*/ 1084333 h 1197621"/>
              <a:gd name="connsiteX22" fmla="*/ 226577 w 1319002"/>
              <a:gd name="connsiteY22" fmla="*/ 1068149 h 1197621"/>
              <a:gd name="connsiteX23" fmla="*/ 307497 w 1319002"/>
              <a:gd name="connsiteY23" fmla="*/ 1027688 h 1197621"/>
              <a:gd name="connsiteX24" fmla="*/ 339866 w 1319002"/>
              <a:gd name="connsiteY24" fmla="*/ 1003412 h 1197621"/>
              <a:gd name="connsiteX25" fmla="*/ 420786 w 1319002"/>
              <a:gd name="connsiteY25" fmla="*/ 954860 h 1197621"/>
              <a:gd name="connsiteX26" fmla="*/ 445062 w 1319002"/>
              <a:gd name="connsiteY26" fmla="*/ 930584 h 1197621"/>
              <a:gd name="connsiteX27" fmla="*/ 477430 w 1319002"/>
              <a:gd name="connsiteY27" fmla="*/ 906308 h 1197621"/>
              <a:gd name="connsiteX28" fmla="*/ 534074 w 1319002"/>
              <a:gd name="connsiteY28" fmla="*/ 849664 h 1197621"/>
              <a:gd name="connsiteX29" fmla="*/ 598811 w 1319002"/>
              <a:gd name="connsiteY29" fmla="*/ 801111 h 1197621"/>
              <a:gd name="connsiteX30" fmla="*/ 614995 w 1319002"/>
              <a:gd name="connsiteY30" fmla="*/ 776835 h 1197621"/>
              <a:gd name="connsiteX31" fmla="*/ 663547 w 1319002"/>
              <a:gd name="connsiteY31" fmla="*/ 752559 h 1197621"/>
              <a:gd name="connsiteX32" fmla="*/ 687823 w 1319002"/>
              <a:gd name="connsiteY32" fmla="*/ 728283 h 1197621"/>
              <a:gd name="connsiteX33" fmla="*/ 768743 w 1319002"/>
              <a:gd name="connsiteY33" fmla="*/ 671639 h 1197621"/>
              <a:gd name="connsiteX34" fmla="*/ 793020 w 1319002"/>
              <a:gd name="connsiteY34" fmla="*/ 647363 h 1197621"/>
              <a:gd name="connsiteX35" fmla="*/ 817296 w 1319002"/>
              <a:gd name="connsiteY35" fmla="*/ 639271 h 1197621"/>
              <a:gd name="connsiteX36" fmla="*/ 841572 w 1319002"/>
              <a:gd name="connsiteY36" fmla="*/ 623087 h 1197621"/>
              <a:gd name="connsiteX37" fmla="*/ 865848 w 1319002"/>
              <a:gd name="connsiteY37" fmla="*/ 614995 h 1197621"/>
              <a:gd name="connsiteX38" fmla="*/ 914400 w 1319002"/>
              <a:gd name="connsiteY38" fmla="*/ 582626 h 1197621"/>
              <a:gd name="connsiteX39" fmla="*/ 938676 w 1319002"/>
              <a:gd name="connsiteY39" fmla="*/ 566442 h 1197621"/>
              <a:gd name="connsiteX40" fmla="*/ 962952 w 1319002"/>
              <a:gd name="connsiteY40" fmla="*/ 550258 h 1197621"/>
              <a:gd name="connsiteX41" fmla="*/ 987228 w 1319002"/>
              <a:gd name="connsiteY41" fmla="*/ 534074 h 1197621"/>
              <a:gd name="connsiteX42" fmla="*/ 1003412 w 1319002"/>
              <a:gd name="connsiteY42" fmla="*/ 509798 h 1197621"/>
              <a:gd name="connsiteX43" fmla="*/ 1051965 w 1319002"/>
              <a:gd name="connsiteY43" fmla="*/ 485522 h 1197621"/>
              <a:gd name="connsiteX44" fmla="*/ 1092425 w 1319002"/>
              <a:gd name="connsiteY44" fmla="*/ 453154 h 1197621"/>
              <a:gd name="connsiteX45" fmla="*/ 1132885 w 1319002"/>
              <a:gd name="connsiteY45" fmla="*/ 420786 h 1197621"/>
              <a:gd name="connsiteX46" fmla="*/ 1181437 w 1319002"/>
              <a:gd name="connsiteY46" fmla="*/ 380326 h 1197621"/>
              <a:gd name="connsiteX47" fmla="*/ 1213805 w 1319002"/>
              <a:gd name="connsiteY47" fmla="*/ 347957 h 1197621"/>
              <a:gd name="connsiteX48" fmla="*/ 1229989 w 1319002"/>
              <a:gd name="connsiteY48" fmla="*/ 323681 h 1197621"/>
              <a:gd name="connsiteX49" fmla="*/ 1262358 w 1319002"/>
              <a:gd name="connsiteY49" fmla="*/ 315589 h 1197621"/>
              <a:gd name="connsiteX50" fmla="*/ 1294726 w 1319002"/>
              <a:gd name="connsiteY50" fmla="*/ 291313 h 1197621"/>
              <a:gd name="connsiteX51" fmla="*/ 1310910 w 1319002"/>
              <a:gd name="connsiteY51" fmla="*/ 267037 h 1197621"/>
              <a:gd name="connsiteX52" fmla="*/ 1319002 w 1319002"/>
              <a:gd name="connsiteY52" fmla="*/ 258945 h 1197621"/>
              <a:gd name="connsiteX53" fmla="*/ 1319002 w 1319002"/>
              <a:gd name="connsiteY53" fmla="*/ 250853 h 1197621"/>
              <a:gd name="connsiteX54" fmla="*/ 1278542 w 1319002"/>
              <a:gd name="connsiteY54" fmla="*/ 186117 h 1197621"/>
              <a:gd name="connsiteX55" fmla="*/ 1270450 w 1319002"/>
              <a:gd name="connsiteY55" fmla="*/ 161841 h 1197621"/>
              <a:gd name="connsiteX56" fmla="*/ 1229989 w 1319002"/>
              <a:gd name="connsiteY56" fmla="*/ 113288 h 1197621"/>
              <a:gd name="connsiteX57" fmla="*/ 1229989 w 1319002"/>
              <a:gd name="connsiteY57" fmla="*/ 97104 h 1197621"/>
              <a:gd name="connsiteX58" fmla="*/ 1229989 w 1319002"/>
              <a:gd name="connsiteY58" fmla="*/ 97104 h 1197621"/>
              <a:gd name="connsiteX59" fmla="*/ 1157161 w 1319002"/>
              <a:gd name="connsiteY59" fmla="*/ 64736 h 1197621"/>
              <a:gd name="connsiteX60" fmla="*/ 1132885 w 1319002"/>
              <a:gd name="connsiteY60" fmla="*/ 56644 h 1197621"/>
              <a:gd name="connsiteX61" fmla="*/ 1076241 w 1319002"/>
              <a:gd name="connsiteY61" fmla="*/ 24276 h 1197621"/>
              <a:gd name="connsiteX62" fmla="*/ 1043873 w 1319002"/>
              <a:gd name="connsiteY62" fmla="*/ 16184 h 1197621"/>
              <a:gd name="connsiteX63" fmla="*/ 995320 w 1319002"/>
              <a:gd name="connsiteY63" fmla="*/ 0 h 1197621"/>
              <a:gd name="connsiteX64" fmla="*/ 906308 w 1319002"/>
              <a:gd name="connsiteY64" fmla="*/ 8092 h 1197621"/>
              <a:gd name="connsiteX65" fmla="*/ 882032 w 1319002"/>
              <a:gd name="connsiteY65" fmla="*/ 16184 h 1197621"/>
              <a:gd name="connsiteX66" fmla="*/ 882032 w 1319002"/>
              <a:gd name="connsiteY66" fmla="*/ 16184 h 1197621"/>
              <a:gd name="connsiteX67" fmla="*/ 865848 w 1319002"/>
              <a:gd name="connsiteY67" fmla="*/ 89012 h 1197621"/>
              <a:gd name="connsiteX68" fmla="*/ 809204 w 1319002"/>
              <a:gd name="connsiteY68" fmla="*/ 145657 h 1197621"/>
              <a:gd name="connsiteX69" fmla="*/ 712099 w 1319002"/>
              <a:gd name="connsiteY69" fmla="*/ 153749 h 1197621"/>
              <a:gd name="connsiteX70" fmla="*/ 760651 w 1319002"/>
              <a:gd name="connsiteY70" fmla="*/ 226577 h 1197621"/>
              <a:gd name="connsiteX71" fmla="*/ 776835 w 1319002"/>
              <a:gd name="connsiteY71" fmla="*/ 250853 h 1197621"/>
              <a:gd name="connsiteX72" fmla="*/ 784928 w 1319002"/>
              <a:gd name="connsiteY72" fmla="*/ 307497 h 1197621"/>
              <a:gd name="connsiteX73" fmla="*/ 793020 w 1319002"/>
              <a:gd name="connsiteY73" fmla="*/ 331773 h 1197621"/>
              <a:gd name="connsiteX74" fmla="*/ 784928 w 1319002"/>
              <a:gd name="connsiteY74" fmla="*/ 364142 h 1197621"/>
              <a:gd name="connsiteX75" fmla="*/ 744467 w 1319002"/>
              <a:gd name="connsiteY75" fmla="*/ 388418 h 1197621"/>
              <a:gd name="connsiteX76" fmla="*/ 687823 w 1319002"/>
              <a:gd name="connsiteY76" fmla="*/ 404602 h 1197621"/>
              <a:gd name="connsiteX77" fmla="*/ 380326 w 1319002"/>
              <a:gd name="connsiteY77" fmla="*/ 396510 h 1197621"/>
              <a:gd name="connsiteX78" fmla="*/ 396510 w 1319002"/>
              <a:gd name="connsiteY78" fmla="*/ 347957 h 1197621"/>
              <a:gd name="connsiteX79" fmla="*/ 428878 w 1319002"/>
              <a:gd name="connsiteY79" fmla="*/ 299405 h 1197621"/>
              <a:gd name="connsiteX80" fmla="*/ 445062 w 1319002"/>
              <a:gd name="connsiteY80" fmla="*/ 250853 h 1197621"/>
              <a:gd name="connsiteX81" fmla="*/ 461246 w 1319002"/>
              <a:gd name="connsiteY81" fmla="*/ 218485 h 1197621"/>
              <a:gd name="connsiteX82" fmla="*/ 469338 w 1319002"/>
              <a:gd name="connsiteY82" fmla="*/ 186117 h 1197621"/>
              <a:gd name="connsiteX83" fmla="*/ 477430 w 1319002"/>
              <a:gd name="connsiteY83" fmla="*/ 161841 h 1197621"/>
              <a:gd name="connsiteX84" fmla="*/ 469338 w 1319002"/>
              <a:gd name="connsiteY84" fmla="*/ 137565 h 1197621"/>
              <a:gd name="connsiteX85" fmla="*/ 428878 w 1319002"/>
              <a:gd name="connsiteY85" fmla="*/ 113288 h 1197621"/>
              <a:gd name="connsiteX86" fmla="*/ 396510 w 1319002"/>
              <a:gd name="connsiteY86" fmla="*/ 105196 h 1197621"/>
              <a:gd name="connsiteX87" fmla="*/ 347958 w 1319002"/>
              <a:gd name="connsiteY87" fmla="*/ 145657 h 119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19002" h="1197621">
                <a:moveTo>
                  <a:pt x="347958" y="145657"/>
                </a:moveTo>
                <a:lnTo>
                  <a:pt x="347958" y="145657"/>
                </a:lnTo>
                <a:cubicBezTo>
                  <a:pt x="320984" y="164538"/>
                  <a:pt x="285301" y="174905"/>
                  <a:pt x="267037" y="202301"/>
                </a:cubicBezTo>
                <a:cubicBezTo>
                  <a:pt x="261642" y="210393"/>
                  <a:pt x="258820" y="221000"/>
                  <a:pt x="250853" y="226577"/>
                </a:cubicBezTo>
                <a:cubicBezTo>
                  <a:pt x="231088" y="240412"/>
                  <a:pt x="203176" y="241886"/>
                  <a:pt x="186117" y="258945"/>
                </a:cubicBezTo>
                <a:cubicBezTo>
                  <a:pt x="170872" y="274190"/>
                  <a:pt x="157843" y="290392"/>
                  <a:pt x="137565" y="299405"/>
                </a:cubicBezTo>
                <a:cubicBezTo>
                  <a:pt x="121976" y="306334"/>
                  <a:pt x="105196" y="310194"/>
                  <a:pt x="89012" y="315589"/>
                </a:cubicBezTo>
                <a:lnTo>
                  <a:pt x="64736" y="323681"/>
                </a:lnTo>
                <a:cubicBezTo>
                  <a:pt x="56644" y="326378"/>
                  <a:pt x="48990" y="331773"/>
                  <a:pt x="40460" y="331773"/>
                </a:cubicBezTo>
                <a:lnTo>
                  <a:pt x="0" y="331773"/>
                </a:lnTo>
                <a:lnTo>
                  <a:pt x="0" y="331773"/>
                </a:lnTo>
                <a:cubicBezTo>
                  <a:pt x="5204" y="383813"/>
                  <a:pt x="15455" y="478600"/>
                  <a:pt x="16184" y="525982"/>
                </a:cubicBezTo>
                <a:cubicBezTo>
                  <a:pt x="18300" y="663530"/>
                  <a:pt x="16184" y="801111"/>
                  <a:pt x="16184" y="938676"/>
                </a:cubicBezTo>
                <a:lnTo>
                  <a:pt x="16184" y="938676"/>
                </a:lnTo>
                <a:cubicBezTo>
                  <a:pt x="18881" y="968347"/>
                  <a:pt x="21157" y="998059"/>
                  <a:pt x="24276" y="1027688"/>
                </a:cubicBezTo>
                <a:cubicBezTo>
                  <a:pt x="26553" y="1049315"/>
                  <a:pt x="31334" y="1070703"/>
                  <a:pt x="32368" y="1092425"/>
                </a:cubicBezTo>
                <a:cubicBezTo>
                  <a:pt x="34036" y="1127451"/>
                  <a:pt x="32368" y="1162556"/>
                  <a:pt x="32368" y="1197621"/>
                </a:cubicBezTo>
                <a:lnTo>
                  <a:pt x="32368" y="1197621"/>
                </a:lnTo>
                <a:lnTo>
                  <a:pt x="113289" y="1140977"/>
                </a:lnTo>
                <a:cubicBezTo>
                  <a:pt x="121285" y="1135441"/>
                  <a:pt x="129473" y="1130188"/>
                  <a:pt x="137565" y="1124793"/>
                </a:cubicBezTo>
                <a:cubicBezTo>
                  <a:pt x="145657" y="1119398"/>
                  <a:pt x="154061" y="1114444"/>
                  <a:pt x="161841" y="1108609"/>
                </a:cubicBezTo>
                <a:cubicBezTo>
                  <a:pt x="172630" y="1100517"/>
                  <a:pt x="182772" y="1091481"/>
                  <a:pt x="194209" y="1084333"/>
                </a:cubicBezTo>
                <a:cubicBezTo>
                  <a:pt x="204438" y="1077940"/>
                  <a:pt x="216233" y="1074355"/>
                  <a:pt x="226577" y="1068149"/>
                </a:cubicBezTo>
                <a:cubicBezTo>
                  <a:pt x="295394" y="1026858"/>
                  <a:pt x="249963" y="1042072"/>
                  <a:pt x="307497" y="1027688"/>
                </a:cubicBezTo>
                <a:cubicBezTo>
                  <a:pt x="318287" y="1019596"/>
                  <a:pt x="328429" y="1010560"/>
                  <a:pt x="339866" y="1003412"/>
                </a:cubicBezTo>
                <a:cubicBezTo>
                  <a:pt x="373921" y="982128"/>
                  <a:pt x="387530" y="988116"/>
                  <a:pt x="420786" y="954860"/>
                </a:cubicBezTo>
                <a:cubicBezTo>
                  <a:pt x="428878" y="946768"/>
                  <a:pt x="436373" y="938032"/>
                  <a:pt x="445062" y="930584"/>
                </a:cubicBezTo>
                <a:cubicBezTo>
                  <a:pt x="455302" y="921807"/>
                  <a:pt x="468470" y="916388"/>
                  <a:pt x="477430" y="906308"/>
                </a:cubicBezTo>
                <a:cubicBezTo>
                  <a:pt x="532103" y="844801"/>
                  <a:pt x="483639" y="866476"/>
                  <a:pt x="534074" y="849664"/>
                </a:cubicBezTo>
                <a:cubicBezTo>
                  <a:pt x="580566" y="803172"/>
                  <a:pt x="556440" y="815235"/>
                  <a:pt x="598811" y="801111"/>
                </a:cubicBezTo>
                <a:cubicBezTo>
                  <a:pt x="604206" y="793019"/>
                  <a:pt x="608118" y="783712"/>
                  <a:pt x="614995" y="776835"/>
                </a:cubicBezTo>
                <a:cubicBezTo>
                  <a:pt x="630682" y="761148"/>
                  <a:pt x="643803" y="759140"/>
                  <a:pt x="663547" y="752559"/>
                </a:cubicBezTo>
                <a:cubicBezTo>
                  <a:pt x="671639" y="744467"/>
                  <a:pt x="678790" y="735309"/>
                  <a:pt x="687823" y="728283"/>
                </a:cubicBezTo>
                <a:cubicBezTo>
                  <a:pt x="737974" y="689277"/>
                  <a:pt x="727486" y="707001"/>
                  <a:pt x="768743" y="671639"/>
                </a:cubicBezTo>
                <a:cubicBezTo>
                  <a:pt x="777432" y="664191"/>
                  <a:pt x="783498" y="653711"/>
                  <a:pt x="793020" y="647363"/>
                </a:cubicBezTo>
                <a:cubicBezTo>
                  <a:pt x="800117" y="642632"/>
                  <a:pt x="809667" y="643086"/>
                  <a:pt x="817296" y="639271"/>
                </a:cubicBezTo>
                <a:cubicBezTo>
                  <a:pt x="825995" y="634922"/>
                  <a:pt x="832873" y="627436"/>
                  <a:pt x="841572" y="623087"/>
                </a:cubicBezTo>
                <a:cubicBezTo>
                  <a:pt x="849201" y="619272"/>
                  <a:pt x="858392" y="619137"/>
                  <a:pt x="865848" y="614995"/>
                </a:cubicBezTo>
                <a:cubicBezTo>
                  <a:pt x="882851" y="605549"/>
                  <a:pt x="898216" y="593416"/>
                  <a:pt x="914400" y="582626"/>
                </a:cubicBezTo>
                <a:lnTo>
                  <a:pt x="938676" y="566442"/>
                </a:lnTo>
                <a:lnTo>
                  <a:pt x="962952" y="550258"/>
                </a:lnTo>
                <a:lnTo>
                  <a:pt x="987228" y="534074"/>
                </a:lnTo>
                <a:cubicBezTo>
                  <a:pt x="992623" y="525982"/>
                  <a:pt x="996535" y="516675"/>
                  <a:pt x="1003412" y="509798"/>
                </a:cubicBezTo>
                <a:cubicBezTo>
                  <a:pt x="1019098" y="494112"/>
                  <a:pt x="1032221" y="492103"/>
                  <a:pt x="1051965" y="485522"/>
                </a:cubicBezTo>
                <a:cubicBezTo>
                  <a:pt x="1098346" y="415950"/>
                  <a:pt x="1036588" y="497824"/>
                  <a:pt x="1092425" y="453154"/>
                </a:cubicBezTo>
                <a:cubicBezTo>
                  <a:pt x="1144714" y="411323"/>
                  <a:pt x="1071867" y="441125"/>
                  <a:pt x="1132885" y="420786"/>
                </a:cubicBezTo>
                <a:cubicBezTo>
                  <a:pt x="1217076" y="336595"/>
                  <a:pt x="1102566" y="447931"/>
                  <a:pt x="1181437" y="380326"/>
                </a:cubicBezTo>
                <a:cubicBezTo>
                  <a:pt x="1193022" y="370396"/>
                  <a:pt x="1203875" y="359542"/>
                  <a:pt x="1213805" y="347957"/>
                </a:cubicBezTo>
                <a:cubicBezTo>
                  <a:pt x="1220134" y="340573"/>
                  <a:pt x="1221897" y="329076"/>
                  <a:pt x="1229989" y="323681"/>
                </a:cubicBezTo>
                <a:cubicBezTo>
                  <a:pt x="1239243" y="317512"/>
                  <a:pt x="1251568" y="318286"/>
                  <a:pt x="1262358" y="315589"/>
                </a:cubicBezTo>
                <a:cubicBezTo>
                  <a:pt x="1273147" y="307497"/>
                  <a:pt x="1285189" y="300850"/>
                  <a:pt x="1294726" y="291313"/>
                </a:cubicBezTo>
                <a:cubicBezTo>
                  <a:pt x="1301603" y="284436"/>
                  <a:pt x="1305075" y="274817"/>
                  <a:pt x="1310910" y="267037"/>
                </a:cubicBezTo>
                <a:cubicBezTo>
                  <a:pt x="1313199" y="263985"/>
                  <a:pt x="1316305" y="261642"/>
                  <a:pt x="1319002" y="258945"/>
                </a:cubicBezTo>
                <a:lnTo>
                  <a:pt x="1319002" y="250853"/>
                </a:lnTo>
                <a:cubicBezTo>
                  <a:pt x="1305515" y="229274"/>
                  <a:pt x="1290727" y="208456"/>
                  <a:pt x="1278542" y="186117"/>
                </a:cubicBezTo>
                <a:cubicBezTo>
                  <a:pt x="1274458" y="178629"/>
                  <a:pt x="1275181" y="168938"/>
                  <a:pt x="1270450" y="161841"/>
                </a:cubicBezTo>
                <a:cubicBezTo>
                  <a:pt x="1250233" y="131515"/>
                  <a:pt x="1243228" y="146384"/>
                  <a:pt x="1229989" y="113288"/>
                </a:cubicBezTo>
                <a:cubicBezTo>
                  <a:pt x="1227985" y="108279"/>
                  <a:pt x="1229989" y="102499"/>
                  <a:pt x="1229989" y="97104"/>
                </a:cubicBezTo>
                <a:lnTo>
                  <a:pt x="1229989" y="97104"/>
                </a:lnTo>
                <a:cubicBezTo>
                  <a:pt x="1205713" y="86315"/>
                  <a:pt x="1181683" y="74954"/>
                  <a:pt x="1157161" y="64736"/>
                </a:cubicBezTo>
                <a:cubicBezTo>
                  <a:pt x="1149287" y="61455"/>
                  <a:pt x="1140514" y="60459"/>
                  <a:pt x="1132885" y="56644"/>
                </a:cubicBezTo>
                <a:cubicBezTo>
                  <a:pt x="1085931" y="33167"/>
                  <a:pt x="1132988" y="45556"/>
                  <a:pt x="1076241" y="24276"/>
                </a:cubicBezTo>
                <a:cubicBezTo>
                  <a:pt x="1065828" y="20371"/>
                  <a:pt x="1054525" y="19380"/>
                  <a:pt x="1043873" y="16184"/>
                </a:cubicBezTo>
                <a:cubicBezTo>
                  <a:pt x="1027533" y="11282"/>
                  <a:pt x="995320" y="0"/>
                  <a:pt x="995320" y="0"/>
                </a:cubicBezTo>
                <a:cubicBezTo>
                  <a:pt x="965649" y="2697"/>
                  <a:pt x="935802" y="3879"/>
                  <a:pt x="906308" y="8092"/>
                </a:cubicBezTo>
                <a:cubicBezTo>
                  <a:pt x="897864" y="9298"/>
                  <a:pt x="882032" y="16184"/>
                  <a:pt x="882032" y="16184"/>
                </a:cubicBezTo>
                <a:lnTo>
                  <a:pt x="882032" y="16184"/>
                </a:lnTo>
                <a:cubicBezTo>
                  <a:pt x="876637" y="40460"/>
                  <a:pt x="875084" y="65922"/>
                  <a:pt x="865848" y="89012"/>
                </a:cubicBezTo>
                <a:cubicBezTo>
                  <a:pt x="852658" y="121987"/>
                  <a:pt x="841448" y="141358"/>
                  <a:pt x="809204" y="145657"/>
                </a:cubicBezTo>
                <a:cubicBezTo>
                  <a:pt x="777008" y="149950"/>
                  <a:pt x="744467" y="151052"/>
                  <a:pt x="712099" y="153749"/>
                </a:cubicBezTo>
                <a:lnTo>
                  <a:pt x="760651" y="226577"/>
                </a:lnTo>
                <a:lnTo>
                  <a:pt x="776835" y="250853"/>
                </a:lnTo>
                <a:cubicBezTo>
                  <a:pt x="779533" y="269734"/>
                  <a:pt x="781187" y="288794"/>
                  <a:pt x="784928" y="307497"/>
                </a:cubicBezTo>
                <a:cubicBezTo>
                  <a:pt x="786601" y="315861"/>
                  <a:pt x="793020" y="323243"/>
                  <a:pt x="793020" y="331773"/>
                </a:cubicBezTo>
                <a:cubicBezTo>
                  <a:pt x="793020" y="342895"/>
                  <a:pt x="789902" y="354194"/>
                  <a:pt x="784928" y="364142"/>
                </a:cubicBezTo>
                <a:cubicBezTo>
                  <a:pt x="776455" y="381088"/>
                  <a:pt x="760616" y="383804"/>
                  <a:pt x="744467" y="388418"/>
                </a:cubicBezTo>
                <a:cubicBezTo>
                  <a:pt x="673342" y="408740"/>
                  <a:pt x="746029" y="385200"/>
                  <a:pt x="687823" y="404602"/>
                </a:cubicBezTo>
                <a:cubicBezTo>
                  <a:pt x="585324" y="401905"/>
                  <a:pt x="480975" y="416081"/>
                  <a:pt x="380326" y="396510"/>
                </a:cubicBezTo>
                <a:cubicBezTo>
                  <a:pt x="363580" y="393254"/>
                  <a:pt x="391115" y="364141"/>
                  <a:pt x="396510" y="347957"/>
                </a:cubicBezTo>
                <a:cubicBezTo>
                  <a:pt x="408221" y="312825"/>
                  <a:pt x="398571" y="329712"/>
                  <a:pt x="428878" y="299405"/>
                </a:cubicBezTo>
                <a:cubicBezTo>
                  <a:pt x="434273" y="283221"/>
                  <a:pt x="437433" y="266111"/>
                  <a:pt x="445062" y="250853"/>
                </a:cubicBezTo>
                <a:cubicBezTo>
                  <a:pt x="450457" y="240064"/>
                  <a:pt x="457010" y="229780"/>
                  <a:pt x="461246" y="218485"/>
                </a:cubicBezTo>
                <a:cubicBezTo>
                  <a:pt x="465151" y="208072"/>
                  <a:pt x="466283" y="196810"/>
                  <a:pt x="469338" y="186117"/>
                </a:cubicBezTo>
                <a:cubicBezTo>
                  <a:pt x="471681" y="177915"/>
                  <a:pt x="474733" y="169933"/>
                  <a:pt x="477430" y="161841"/>
                </a:cubicBezTo>
                <a:cubicBezTo>
                  <a:pt x="474733" y="153749"/>
                  <a:pt x="473726" y="144879"/>
                  <a:pt x="469338" y="137565"/>
                </a:cubicBezTo>
                <a:cubicBezTo>
                  <a:pt x="458819" y="120032"/>
                  <a:pt x="447316" y="118556"/>
                  <a:pt x="428878" y="113288"/>
                </a:cubicBezTo>
                <a:cubicBezTo>
                  <a:pt x="418185" y="110233"/>
                  <a:pt x="407299" y="107893"/>
                  <a:pt x="396510" y="105196"/>
                </a:cubicBezTo>
                <a:lnTo>
                  <a:pt x="347958" y="14565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5199791" y="1708177"/>
            <a:ext cx="216000" cy="216000"/>
          </a:xfrm>
          <a:prstGeom prst="su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316670" y="1620200"/>
            <a:ext cx="2714043" cy="1103851"/>
          </a:xfrm>
          <a:prstGeom prst="wedgeRoundRectCallout">
            <a:avLst>
              <a:gd name="adj1" fmla="val -82154"/>
              <a:gd name="adj2" fmla="val -2830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  <a:cs typeface="Courier New" pitchFamily="49" charset="0"/>
              </a:rPr>
              <a:t>Транспортное средство</a:t>
            </a: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  <a:cs typeface="Courier New" pitchFamily="49" charset="0"/>
              </a:rPr>
              <a:t> </a:t>
            </a:r>
            <a:r>
              <a:rPr lang="ru-RU" dirty="0">
                <a:solidFill>
                  <a:schemeClr val="bg2"/>
                </a:solidFill>
                <a:latin typeface="Pacifico" charset="-52"/>
                <a:cs typeface="Courier New" pitchFamily="49" charset="0"/>
              </a:rPr>
              <a:t>- устройство, предназначенное для перевозки по дорогам людей, грузов или оборудования, установленного на нем</a:t>
            </a:r>
          </a:p>
        </p:txBody>
      </p:sp>
      <p:sp>
        <p:nvSpPr>
          <p:cNvPr id="9" name="Солнце 8"/>
          <p:cNvSpPr/>
          <p:nvPr/>
        </p:nvSpPr>
        <p:spPr>
          <a:xfrm>
            <a:off x="4061983" y="1708177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60232" y="1134073"/>
            <a:ext cx="2983639" cy="1038053"/>
          </a:xfrm>
          <a:prstGeom prst="wedgeRoundRectCallout">
            <a:avLst>
              <a:gd name="adj1" fmla="val 67316"/>
              <a:gd name="adj2" fmla="val 1639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  <a:ea typeface="Montserrat"/>
                <a:cs typeface="Montserrat"/>
                <a:sym typeface="Montserrat"/>
              </a:rPr>
              <a:t>Пешеход </a:t>
            </a:r>
            <a:r>
              <a:rPr lang="ru-RU" b="1" u="sng" dirty="0">
                <a:solidFill>
                  <a:schemeClr val="bg2"/>
                </a:solidFill>
                <a:latin typeface="Pacifico" charset="-52"/>
                <a:ea typeface="Montserrat"/>
                <a:cs typeface="Montserrat"/>
                <a:sym typeface="Montserrat"/>
              </a:rPr>
              <a:t> </a:t>
            </a:r>
            <a:r>
              <a:rPr lang="ru-RU" dirty="0">
                <a:solidFill>
                  <a:schemeClr val="bg2"/>
                </a:solidFill>
                <a:latin typeface="Pacifico" charset="-52"/>
                <a:ea typeface="Montserrat"/>
                <a:cs typeface="Montserrat"/>
                <a:sym typeface="Montserrat"/>
              </a:rPr>
              <a:t>- это </a:t>
            </a:r>
            <a:r>
              <a:rPr lang="ru-RU" dirty="0">
                <a:solidFill>
                  <a:srgbClr val="333333"/>
                </a:solidFill>
                <a:latin typeface="Pacifico" charset="-52"/>
                <a:ea typeface="Montserrat"/>
                <a:cs typeface="Montserrat"/>
                <a:sym typeface="Montserrat"/>
              </a:rPr>
              <a:t>лицо, находящееся вне транспортного средства на дороге либо на пешеходной или </a:t>
            </a:r>
            <a:r>
              <a:rPr lang="ru-RU" dirty="0" err="1">
                <a:solidFill>
                  <a:srgbClr val="333333"/>
                </a:solidFill>
                <a:latin typeface="Pacifico" charset="-52"/>
                <a:ea typeface="Montserrat"/>
                <a:cs typeface="Montserrat"/>
                <a:sym typeface="Montserrat"/>
              </a:rPr>
              <a:t>велопешеходной</a:t>
            </a:r>
            <a:r>
              <a:rPr lang="ru-RU" dirty="0">
                <a:solidFill>
                  <a:srgbClr val="333333"/>
                </a:solidFill>
                <a:latin typeface="Pacifico" charset="-52"/>
                <a:ea typeface="Montserrat"/>
                <a:cs typeface="Montserrat"/>
                <a:sym typeface="Montserrat"/>
              </a:rPr>
              <a:t> дорожке </a:t>
            </a:r>
            <a:endParaRPr lang="ru-RU" dirty="0">
              <a:latin typeface="Pacifico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Солнце 11"/>
          <p:cNvSpPr/>
          <p:nvPr/>
        </p:nvSpPr>
        <p:spPr>
          <a:xfrm>
            <a:off x="3784858" y="2373494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олнце 26"/>
          <p:cNvSpPr/>
          <p:nvPr/>
        </p:nvSpPr>
        <p:spPr>
          <a:xfrm>
            <a:off x="4061983" y="3633047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лнце 27"/>
          <p:cNvSpPr/>
          <p:nvPr/>
        </p:nvSpPr>
        <p:spPr>
          <a:xfrm>
            <a:off x="4694632" y="956786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олнце 30"/>
          <p:cNvSpPr/>
          <p:nvPr/>
        </p:nvSpPr>
        <p:spPr>
          <a:xfrm>
            <a:off x="6316670" y="3440648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hlinkClick r:id="rId7" action="ppaction://hlinksldjump"/>
          </p:cNvPr>
          <p:cNvSpPr/>
          <p:nvPr/>
        </p:nvSpPr>
        <p:spPr>
          <a:xfrm>
            <a:off x="113288" y="3490234"/>
            <a:ext cx="3560496" cy="880395"/>
          </a:xfrm>
          <a:prstGeom prst="wedgeRoundRectCallout">
            <a:avLst>
              <a:gd name="adj1" fmla="val 60501"/>
              <a:gd name="adj2" fmla="val -2297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Пешеходный переход</a:t>
            </a:r>
            <a:r>
              <a:rPr lang="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 </a:t>
            </a:r>
            <a:r>
              <a:rPr lang="ru" dirty="0">
                <a:solidFill>
                  <a:schemeClr val="bg2"/>
                </a:solidFill>
                <a:latin typeface="Pacifico" charset="-52"/>
              </a:rPr>
              <a:t>— специальная зона проезжей части дороги, позволяющая пешеходам комфортно и безопасно пересекать дорогу.</a:t>
            </a:r>
            <a:endParaRPr lang="ru-RU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51701" y="2278978"/>
            <a:ext cx="2600699" cy="1090599"/>
          </a:xfrm>
          <a:prstGeom prst="wedgeRoundRectCallout">
            <a:avLst>
              <a:gd name="adj1" fmla="val 66072"/>
              <a:gd name="adj2" fmla="val -3043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  <a:cs typeface="Khmer UI" pitchFamily="34" charset="0"/>
                <a:sym typeface="Maven Pro"/>
              </a:rPr>
              <a:t>Тротуар </a:t>
            </a:r>
            <a:r>
              <a:rPr lang="ru-RU" b="1" dirty="0">
                <a:solidFill>
                  <a:srgbClr val="424242"/>
                </a:solidFill>
                <a:latin typeface="Pacifico" charset="-52"/>
                <a:cs typeface="Khmer UI" pitchFamily="34" charset="0"/>
                <a:sym typeface="Maven Pro"/>
              </a:rPr>
              <a:t>- </a:t>
            </a:r>
            <a:r>
              <a:rPr lang="ru-RU" dirty="0">
                <a:solidFill>
                  <a:srgbClr val="424242"/>
                </a:solidFill>
                <a:latin typeface="Pacifico" charset="-52"/>
                <a:cs typeface="Khmer UI" pitchFamily="34" charset="0"/>
                <a:sym typeface="Maven Pro"/>
              </a:rPr>
              <a:t>часть дороги, примыкающая к полотну проезжей части, специально созданная для передвижения пешеходов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190407" y="307497"/>
            <a:ext cx="2840306" cy="1092425"/>
          </a:xfrm>
          <a:prstGeom prst="wedgeRoundRectCallout">
            <a:avLst>
              <a:gd name="adj1" fmla="val -93081"/>
              <a:gd name="adj2" fmla="val 2066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Светофор</a:t>
            </a:r>
            <a:r>
              <a:rPr lang="ru-RU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 </a:t>
            </a:r>
            <a:r>
              <a:rPr lang="ru-RU" dirty="0">
                <a:solidFill>
                  <a:schemeClr val="bg2"/>
                </a:solidFill>
                <a:latin typeface="Pacifico" charset="-52"/>
              </a:rPr>
              <a:t>– это устройство, которое своими световыми сигналами разрешает или запрещает движение транспорта и пешехода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7104459" y="2834038"/>
            <a:ext cx="2024291" cy="2192785"/>
          </a:xfrm>
          <a:prstGeom prst="wedgeRoundRectCallout">
            <a:avLst>
              <a:gd name="adj1" fmla="val -73538"/>
              <a:gd name="adj2" fmla="val -1838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" b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  <a:ea typeface="Montserrat"/>
                <a:cs typeface="Montserrat"/>
                <a:sym typeface="Montserrat"/>
              </a:rPr>
              <a:t>Дорожные знаки </a:t>
            </a:r>
            <a:r>
              <a:rPr lang="ru" b="1" dirty="0">
                <a:solidFill>
                  <a:srgbClr val="000000"/>
                </a:solidFill>
                <a:latin typeface="Pacifico" charset="-52"/>
                <a:ea typeface="Montserrat"/>
                <a:cs typeface="Montserrat"/>
                <a:sym typeface="Montserrat"/>
              </a:rPr>
              <a:t>– </a:t>
            </a:r>
            <a:r>
              <a:rPr lang="ru" dirty="0">
                <a:solidFill>
                  <a:srgbClr val="000000"/>
                </a:solidFill>
                <a:latin typeface="Pacifico" charset="-52"/>
                <a:ea typeface="Montserrat"/>
                <a:cs typeface="Montserrat"/>
                <a:sym typeface="Montserrat"/>
              </a:rPr>
              <a:t>это фигуры определённой формы, </a:t>
            </a:r>
            <a:r>
              <a:rPr lang="ru" dirty="0" smtClean="0">
                <a:solidFill>
                  <a:srgbClr val="000000"/>
                </a:solidFill>
                <a:latin typeface="Pacifico" charset="-52"/>
                <a:ea typeface="Montserrat"/>
                <a:cs typeface="Montserrat"/>
                <a:sym typeface="Montserrat"/>
              </a:rPr>
              <a:t>устанавливаются </a:t>
            </a:r>
            <a:r>
              <a:rPr lang="ru" dirty="0">
                <a:solidFill>
                  <a:srgbClr val="000000"/>
                </a:solidFill>
                <a:latin typeface="Pacifico" charset="-52"/>
                <a:ea typeface="Montserrat"/>
                <a:cs typeface="Montserrat"/>
                <a:sym typeface="Montserrat"/>
              </a:rPr>
              <a:t>на автомобильных </a:t>
            </a:r>
            <a:r>
              <a:rPr lang="ru" dirty="0" smtClean="0">
                <a:solidFill>
                  <a:srgbClr val="000000"/>
                </a:solidFill>
                <a:latin typeface="Pacifico" charset="-52"/>
                <a:ea typeface="Montserrat"/>
                <a:cs typeface="Montserrat"/>
                <a:sym typeface="Montserrat"/>
              </a:rPr>
              <a:t>дорогах и городских улицах для предупреждения </a:t>
            </a:r>
            <a:r>
              <a:rPr lang="ru" dirty="0">
                <a:solidFill>
                  <a:srgbClr val="000000"/>
                </a:solidFill>
                <a:latin typeface="Pacifico" charset="-52"/>
                <a:ea typeface="Montserrat"/>
                <a:cs typeface="Montserrat"/>
                <a:sym typeface="Montserrat"/>
              </a:rPr>
              <a:t>водителей и пешеходов</a:t>
            </a:r>
            <a:endParaRPr lang="ru-RU" dirty="0"/>
          </a:p>
        </p:txBody>
      </p:sp>
      <p:sp>
        <p:nvSpPr>
          <p:cNvPr id="2" name="7-конечная звезда 1">
            <a:hlinkClick r:id="rId6" action="ppaction://hlinksldjump"/>
          </p:cNvPr>
          <p:cNvSpPr/>
          <p:nvPr/>
        </p:nvSpPr>
        <p:spPr>
          <a:xfrm>
            <a:off x="2662059" y="3149930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-конечная звезда 31">
            <a:hlinkClick r:id="rId8" action="ppaction://hlinksldjump"/>
          </p:cNvPr>
          <p:cNvSpPr/>
          <p:nvPr/>
        </p:nvSpPr>
        <p:spPr>
          <a:xfrm>
            <a:off x="8224276" y="1150042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7-конечная звезда 32">
            <a:hlinkClick r:id="rId7" action="ppaction://hlinksldjump"/>
          </p:cNvPr>
          <p:cNvSpPr/>
          <p:nvPr/>
        </p:nvSpPr>
        <p:spPr>
          <a:xfrm>
            <a:off x="2783993" y="4115549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7-конечная звезда 34">
            <a:hlinkClick r:id="rId9" action="ppaction://hlinksldjump"/>
          </p:cNvPr>
          <p:cNvSpPr/>
          <p:nvPr/>
        </p:nvSpPr>
        <p:spPr>
          <a:xfrm>
            <a:off x="8447829" y="2514609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7-конечная звезда 35">
            <a:hlinkClick r:id="rId10" action="ppaction://hlinksldjump"/>
          </p:cNvPr>
          <p:cNvSpPr/>
          <p:nvPr/>
        </p:nvSpPr>
        <p:spPr>
          <a:xfrm>
            <a:off x="8684168" y="4796241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7-конечная звезда 37">
            <a:hlinkClick r:id="rId11" action="ppaction://hlinksldjump"/>
          </p:cNvPr>
          <p:cNvSpPr/>
          <p:nvPr/>
        </p:nvSpPr>
        <p:spPr>
          <a:xfrm>
            <a:off x="2700285" y="1918889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rId12" action="ppaction://hlinksldjump"/>
          </p:cNvPr>
          <p:cNvSpPr/>
          <p:nvPr/>
        </p:nvSpPr>
        <p:spPr>
          <a:xfrm>
            <a:off x="6308097" y="4481327"/>
            <a:ext cx="720000" cy="360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301968" y="287750"/>
            <a:ext cx="1900389" cy="484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ru-RU" sz="2200" u="sng" dirty="0" smtClean="0">
                <a:latin typeface="Pacifico" charset="-52"/>
              </a:rPr>
              <a:t>Светофор</a:t>
            </a:r>
            <a:endParaRPr lang="ru-RU" sz="2200" dirty="0">
              <a:latin typeface="Pacifico" charset="-52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87697840"/>
              </p:ext>
            </p:extLst>
          </p:nvPr>
        </p:nvGraphicFramePr>
        <p:xfrm>
          <a:off x="1908945" y="3136958"/>
          <a:ext cx="4077147" cy="1409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70" y="772446"/>
            <a:ext cx="2407494" cy="3069138"/>
          </a:xfrm>
          <a:prstGeom prst="rect">
            <a:avLst/>
          </a:prstGeom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-199121" y="929885"/>
            <a:ext cx="5159327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>Разноцветных три кружочка: </a:t>
            </a:r>
            <a:r>
              <a:rPr lang="ru-RU" sz="2200" dirty="0" smtClean="0">
                <a:solidFill>
                  <a:srgbClr val="FF0000"/>
                </a:solidFill>
                <a:latin typeface="Pacifico" charset="-52"/>
              </a:rPr>
              <a:t>КРАСНЫЙ</a:t>
            </a:r>
            <a:r>
              <a:rPr lang="ru-RU" sz="2200" dirty="0" smtClean="0">
                <a:latin typeface="Pacifico" charset="-52"/>
              </a:rPr>
              <a:t> светит – ПОДОЖДИ И на </a:t>
            </a:r>
            <a:r>
              <a:rPr lang="ru-RU" sz="2200" dirty="0" smtClean="0">
                <a:solidFill>
                  <a:srgbClr val="FFFF00"/>
                </a:solidFill>
                <a:latin typeface="Pacifico" charset="-52"/>
              </a:rPr>
              <a:t>ЖЁЛТЫЙ </a:t>
            </a:r>
            <a:r>
              <a:rPr lang="ru-RU" sz="2200" dirty="0" smtClean="0">
                <a:latin typeface="Pacifico" charset="-52"/>
              </a:rPr>
              <a:t>– СТОЙ, дружочек, </a:t>
            </a:r>
          </a:p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>На </a:t>
            </a:r>
            <a:r>
              <a:rPr lang="ru-RU" sz="2200" dirty="0" smtClean="0">
                <a:solidFill>
                  <a:srgbClr val="00B050"/>
                </a:solidFill>
                <a:latin typeface="Pacifico" charset="-52"/>
              </a:rPr>
              <a:t>ЗЕЛЁНЫЙ </a:t>
            </a:r>
            <a:r>
              <a:rPr lang="ru-RU" sz="2200" dirty="0" smtClean="0">
                <a:latin typeface="Pacifico" charset="-52"/>
              </a:rPr>
              <a:t>свет – ИДИ! </a:t>
            </a:r>
          </a:p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>Светофор даёт советы, </a:t>
            </a:r>
          </a:p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>Как дорогу перейти. </a:t>
            </a:r>
          </a:p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>Пешеходу в деле этом </a:t>
            </a:r>
          </a:p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>Лучше друга не найти!</a:t>
            </a:r>
            <a:br>
              <a:rPr lang="ru-RU" sz="2200" dirty="0" smtClean="0">
                <a:latin typeface="Pacifico" charset="-52"/>
              </a:rPr>
            </a:br>
            <a:endParaRPr lang="ru-RU" sz="2200" dirty="0">
              <a:latin typeface="Pacifico" charset="-52"/>
            </a:endParaRPr>
          </a:p>
        </p:txBody>
      </p:sp>
      <p:sp>
        <p:nvSpPr>
          <p:cNvPr id="8" name="Солнце 7"/>
          <p:cNvSpPr/>
          <p:nvPr/>
        </p:nvSpPr>
        <p:spPr>
          <a:xfrm>
            <a:off x="6391656" y="2307015"/>
            <a:ext cx="201168" cy="201168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7155142" y="2307015"/>
            <a:ext cx="201168" cy="201168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809744" y="1721967"/>
            <a:ext cx="1195107" cy="585048"/>
          </a:xfrm>
          <a:prstGeom prst="wedgeRoundRectCallout">
            <a:avLst>
              <a:gd name="adj1" fmla="val 76044"/>
              <a:gd name="adj2" fmla="val 2588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Транспортный</a:t>
            </a:r>
            <a:endParaRPr lang="ru-RU" sz="1000" dirty="0">
              <a:solidFill>
                <a:schemeClr val="bg2"/>
              </a:solidFill>
              <a:latin typeface="Pacifico" panose="020B0604020202020204" charset="-52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879279" y="1721967"/>
            <a:ext cx="1081841" cy="558341"/>
          </a:xfrm>
          <a:prstGeom prst="wedgeRoundRectCallout">
            <a:avLst>
              <a:gd name="adj1" fmla="val -78604"/>
              <a:gd name="adj2" fmla="val 4559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latin typeface="Pacifico" panose="020B0604020202020204" charset="-52"/>
              </a:rPr>
              <a:t>Пешеходный</a:t>
            </a:r>
            <a:endParaRPr lang="ru-RU" sz="1000" dirty="0">
              <a:solidFill>
                <a:schemeClr val="bg2"/>
              </a:solidFill>
              <a:latin typeface="Pacifico" panose="020B0604020202020204" charset="-52"/>
            </a:endParaRPr>
          </a:p>
        </p:txBody>
      </p:sp>
      <p:sp>
        <p:nvSpPr>
          <p:cNvPr id="12" name="7-конечная звезда 11">
            <a:hlinkClick r:id="rId8" action="ppaction://hlinksldjump"/>
          </p:cNvPr>
          <p:cNvSpPr/>
          <p:nvPr/>
        </p:nvSpPr>
        <p:spPr>
          <a:xfrm>
            <a:off x="7879279" y="2051200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7-конечная звезда 12">
            <a:hlinkClick r:id="rId9" action="ppaction://hlinksldjump"/>
          </p:cNvPr>
          <p:cNvSpPr/>
          <p:nvPr/>
        </p:nvSpPr>
        <p:spPr>
          <a:xfrm>
            <a:off x="5770092" y="2064308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>
            <a:hlinkClick r:id="rId10" action="ppaction://hlinksldjump"/>
          </p:cNvPr>
          <p:cNvSpPr/>
          <p:nvPr/>
        </p:nvSpPr>
        <p:spPr>
          <a:xfrm>
            <a:off x="480141" y="4494979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4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лево 10">
            <a:hlinkClick r:id="rId2" action="ppaction://hlinksldjump"/>
          </p:cNvPr>
          <p:cNvSpPr/>
          <p:nvPr/>
        </p:nvSpPr>
        <p:spPr>
          <a:xfrm>
            <a:off x="483238" y="4484311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83238" y="1612273"/>
            <a:ext cx="46158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Pacifico" panose="020B0604020202020204" charset="-52"/>
              </a:rPr>
              <a:t>Такие светофоры применяют на перекрестках в случае одновременного пропуска транспортных средств во всех разрешенных направлениях, а также на регулируемых пешеходных переходах, расположенных между перекрестками.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12" name="Google Shape;3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296" y="787313"/>
            <a:ext cx="1473899" cy="34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84555" y="710005"/>
            <a:ext cx="2796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/>
                </a:solidFill>
                <a:latin typeface="Pacifico" panose="020B0604020202020204" charset="-52"/>
              </a:rPr>
              <a:t>Транспортный</a:t>
            </a:r>
          </a:p>
        </p:txBody>
      </p:sp>
    </p:spTree>
    <p:extLst>
      <p:ext uri="{BB962C8B-B14F-4D97-AF65-F5344CB8AC3E}">
        <p14:creationId xmlns:p14="http://schemas.microsoft.com/office/powerpoint/2010/main" val="216951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лево 8">
            <a:hlinkClick r:id="rId2" action="ppaction://hlinksldjump"/>
          </p:cNvPr>
          <p:cNvSpPr/>
          <p:nvPr/>
        </p:nvSpPr>
        <p:spPr>
          <a:xfrm>
            <a:off x="476979" y="4530981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95427" y="1302314"/>
            <a:ext cx="3964456" cy="129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46050" indent="0" algn="ctr">
              <a:buFont typeface="Nunito"/>
              <a:buNone/>
            </a:pPr>
            <a:r>
              <a:rPr lang="ru-RU" sz="2200" dirty="0" smtClean="0">
                <a:latin typeface="Pacifico" charset="-52"/>
              </a:rPr>
              <a:t/>
            </a:r>
            <a:br>
              <a:rPr lang="ru-RU" sz="2200" dirty="0" smtClean="0">
                <a:latin typeface="Pacifico" charset="-52"/>
              </a:rPr>
            </a:br>
            <a:endParaRPr lang="ru-RU" sz="2200" dirty="0">
              <a:latin typeface="Pacifico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6071" y="645459"/>
            <a:ext cx="2710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/>
                </a:solidFill>
                <a:latin typeface="Pacifico" panose="020B0604020202020204" charset="-52"/>
              </a:rPr>
              <a:t>Пешеходный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979" y="1444687"/>
            <a:ext cx="3732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Pacifico" panose="020B0604020202020204" charset="-52"/>
              </a:rPr>
              <a:t>Предназначены </a:t>
            </a:r>
            <a:r>
              <a:rPr lang="ru-RU" sz="1800" dirty="0">
                <a:latin typeface="Pacifico" panose="020B0604020202020204" charset="-52"/>
              </a:rPr>
              <a:t>исключительно для безопасного движения по проезжей части </a:t>
            </a:r>
            <a:r>
              <a:rPr lang="ru-RU" sz="1800" dirty="0" smtClean="0">
                <a:latin typeface="Pacifico" panose="020B0604020202020204" charset="-52"/>
              </a:rPr>
              <a:t>людей</a:t>
            </a:r>
            <a:r>
              <a:rPr lang="ru-RU" sz="1800" dirty="0">
                <a:latin typeface="Pacifico" panose="020B0604020202020204" charset="-52"/>
              </a:rPr>
              <a:t/>
            </a:r>
            <a:br>
              <a:rPr lang="ru-RU" sz="1800" dirty="0">
                <a:latin typeface="Pacifico" panose="020B0604020202020204" charset="-52"/>
              </a:rPr>
            </a:br>
            <a:endParaRPr lang="ru-RU" sz="1800" dirty="0">
              <a:effectLst/>
              <a:latin typeface="Pacifico" panose="020B060402020202020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92" y="360025"/>
            <a:ext cx="3400000" cy="39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3154" y="279401"/>
            <a:ext cx="7541777" cy="74019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bg2"/>
                </a:solidFill>
                <a:latin typeface="Pacifico" charset="-52"/>
              </a:rPr>
              <a:t>А теперь проверим, как ты усвоил материал</a:t>
            </a:r>
            <a:endParaRPr lang="ru-RU" sz="22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8084466" y="4477767"/>
            <a:ext cx="720000" cy="360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53" y="979934"/>
            <a:ext cx="5951115" cy="2940134"/>
          </a:xfrm>
          <a:prstGeom prst="rect">
            <a:avLst/>
          </a:prstGeom>
        </p:spPr>
      </p:pic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525758" y="4477767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 txBox="1">
            <a:spLocks noGrp="1"/>
          </p:cNvSpPr>
          <p:nvPr>
            <p:ph type="title" idx="4294967295"/>
          </p:nvPr>
        </p:nvSpPr>
        <p:spPr>
          <a:xfrm>
            <a:off x="692033" y="268175"/>
            <a:ext cx="8029575" cy="662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00" dirty="0">
                <a:solidFill>
                  <a:srgbClr val="000000"/>
                </a:solidFill>
                <a:latin typeface="Pacifico" charset="-52"/>
                <a:ea typeface="Lobster"/>
                <a:cs typeface="Lobster"/>
                <a:sym typeface="Lobster"/>
              </a:rPr>
              <a:t>Какой из этих знаков обозначает пешеходный переход?</a:t>
            </a:r>
            <a:endParaRPr sz="2200" dirty="0">
              <a:solidFill>
                <a:srgbClr val="000000"/>
              </a:solidFill>
              <a:latin typeface="Pacifico" charset="-52"/>
              <a:ea typeface="Lobster"/>
              <a:cs typeface="Lobster"/>
              <a:sym typeface="Lobster"/>
            </a:endParaRPr>
          </a:p>
        </p:txBody>
      </p:sp>
      <p:pic>
        <p:nvPicPr>
          <p:cNvPr id="360" name="Google Shape;3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24" y="1434685"/>
            <a:ext cx="4034375" cy="248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888" y="1434685"/>
            <a:ext cx="3818501" cy="25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3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228299" y="1462886"/>
            <a:ext cx="3934200" cy="2452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706821" y="1394226"/>
            <a:ext cx="3818501" cy="250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56975" y="1462885"/>
            <a:ext cx="3818500" cy="253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"/>
          <p:cNvSpPr txBox="1">
            <a:spLocks noGrp="1"/>
          </p:cNvSpPr>
          <p:nvPr>
            <p:ph type="title" idx="4294967295"/>
          </p:nvPr>
        </p:nvSpPr>
        <p:spPr>
          <a:xfrm>
            <a:off x="1480842" y="281142"/>
            <a:ext cx="4275138" cy="657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chemeClr val="bg2"/>
                </a:solidFill>
                <a:latin typeface="Pacifico" charset="-52"/>
              </a:rPr>
              <a:t>Правильно! </a:t>
            </a:r>
            <a:r>
              <a:rPr lang="ru" sz="2200" dirty="0" smtClean="0">
                <a:solidFill>
                  <a:schemeClr val="bg2"/>
                </a:solidFill>
                <a:latin typeface="Pacifico" charset="-52"/>
              </a:rPr>
              <a:t>  Молодец</a:t>
            </a:r>
            <a:r>
              <a:rPr lang="ru" sz="2200" dirty="0">
                <a:solidFill>
                  <a:schemeClr val="bg2"/>
                </a:solidFill>
                <a:latin typeface="Pacifico" charset="-52"/>
              </a:rPr>
              <a:t>!</a:t>
            </a:r>
            <a:endParaRPr sz="2200" dirty="0">
              <a:solidFill>
                <a:schemeClr val="bg2"/>
              </a:solidFill>
              <a:latin typeface="Pacifico" charset="-52"/>
            </a:endParaRPr>
          </a:p>
        </p:txBody>
      </p:sp>
      <p:pic>
        <p:nvPicPr>
          <p:cNvPr id="368" name="Google Shape;3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350" y="995000"/>
            <a:ext cx="5129199" cy="31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4">
            <a:hlinkClick r:id="rId4" action="ppaction://hlinksldjump"/>
          </p:cNvPr>
          <p:cNvSpPr/>
          <p:nvPr/>
        </p:nvSpPr>
        <p:spPr>
          <a:xfrm>
            <a:off x="8127999" y="4166150"/>
            <a:ext cx="720000" cy="3600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499533"/>
            <a:ext cx="550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Pacifico" charset="-52"/>
              </a:rPr>
              <a:t>Какой из этих транспортных средств лишний?</a:t>
            </a:r>
            <a:endParaRPr lang="ru-RU" sz="1800" dirty="0">
              <a:latin typeface="Pacifico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5" y="1725082"/>
            <a:ext cx="1914144" cy="112776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1700460"/>
            <a:ext cx="1761744" cy="1127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42" y="1712771"/>
            <a:ext cx="1529758" cy="11154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71" y="1700460"/>
            <a:ext cx="1688592" cy="1127760"/>
          </a:xfrm>
          <a:prstGeom prst="rect">
            <a:avLst/>
          </a:prstGeom>
        </p:spPr>
      </p:pic>
      <p:sp>
        <p:nvSpPr>
          <p:cNvPr id="11" name="Google Shape;397;p27">
            <a:hlinkClick r:id="" action="ppaction://hlinkshowjump?jump=nextslide"/>
          </p:cNvPr>
          <p:cNvSpPr/>
          <p:nvPr/>
        </p:nvSpPr>
        <p:spPr>
          <a:xfrm>
            <a:off x="8068733" y="4254475"/>
            <a:ext cx="720000" cy="3600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6795" y="1725082"/>
            <a:ext cx="1914144" cy="1115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44500" y="3115733"/>
            <a:ext cx="1447800" cy="533400"/>
          </a:xfrm>
          <a:prstGeom prst="wedgeRoundRectCallout">
            <a:avLst>
              <a:gd name="adj1" fmla="val -14985"/>
              <a:gd name="adj2" fmla="val -844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Pacifico" charset="-52"/>
              </a:rPr>
              <a:t>Неправильно!</a:t>
            </a:r>
            <a:endParaRPr lang="ru-RU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738966" y="3115733"/>
            <a:ext cx="1447800" cy="533400"/>
          </a:xfrm>
          <a:prstGeom prst="wedgeRoundRectCallout">
            <a:avLst>
              <a:gd name="adj1" fmla="val -14985"/>
              <a:gd name="adj2" fmla="val -844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Pacifico" charset="-52"/>
              </a:rPr>
              <a:t>Правильно!</a:t>
            </a:r>
            <a:endParaRPr lang="ru-RU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713563" y="3115733"/>
            <a:ext cx="1447800" cy="533400"/>
          </a:xfrm>
          <a:prstGeom prst="wedgeRoundRectCallout">
            <a:avLst>
              <a:gd name="adj1" fmla="val -14985"/>
              <a:gd name="adj2" fmla="val -844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Pacifico" charset="-52"/>
              </a:rPr>
              <a:t>Неправильно!</a:t>
            </a:r>
            <a:endParaRPr lang="ru-RU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781799" y="3115733"/>
            <a:ext cx="1447800" cy="533400"/>
          </a:xfrm>
          <a:prstGeom prst="wedgeRoundRectCallout">
            <a:avLst>
              <a:gd name="adj1" fmla="val -14985"/>
              <a:gd name="adj2" fmla="val -844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Pacifico" charset="-52"/>
              </a:rPr>
              <a:t>Неправильно!</a:t>
            </a:r>
            <a:endParaRPr lang="ru-RU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34242" y="1725082"/>
            <a:ext cx="1529758" cy="1103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472771" y="1693332"/>
            <a:ext cx="1688592" cy="1127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781799" y="1693332"/>
            <a:ext cx="1761744" cy="1134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1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"/>
          <p:cNvSpPr txBox="1">
            <a:spLocks noGrp="1"/>
          </p:cNvSpPr>
          <p:nvPr>
            <p:ph type="title" idx="4294967295"/>
          </p:nvPr>
        </p:nvSpPr>
        <p:spPr>
          <a:xfrm>
            <a:off x="728807" y="228600"/>
            <a:ext cx="7068993" cy="668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chemeClr val="bg2"/>
                </a:solidFill>
                <a:latin typeface="Pacifico" charset="-52"/>
              </a:rPr>
              <a:t>На какой сигнал светофора можно переходить дорогу?</a:t>
            </a:r>
            <a:endParaRPr sz="22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386" name="Google Shape;386;p26"/>
          <p:cNvSpPr txBox="1">
            <a:spLocks noGrp="1"/>
          </p:cNvSpPr>
          <p:nvPr>
            <p:ph type="body" idx="4294967295"/>
          </p:nvPr>
        </p:nvSpPr>
        <p:spPr>
          <a:xfrm>
            <a:off x="7669213" y="2270125"/>
            <a:ext cx="1474787" cy="14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88" name="Google Shape;388;p26">
            <a:hlinkClick r:id="" action="ppaction://hlinkshowjump?jump=nextslide"/>
          </p:cNvPr>
          <p:cNvSpPr/>
          <p:nvPr/>
        </p:nvSpPr>
        <p:spPr>
          <a:xfrm>
            <a:off x="1268988" y="2034150"/>
            <a:ext cx="1473900" cy="1486800"/>
          </a:xfrm>
          <a:prstGeom prst="flowChartConnector">
            <a:avLst/>
          </a:prstGeom>
          <a:solidFill>
            <a:srgbClr val="23C12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26">
            <a:hlinkClick r:id="rId3" action="ppaction://hlinksldjump">
              <a:snd r:embed="rId4" name="applause.wav"/>
            </a:hlinkClick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117" y="1681065"/>
            <a:ext cx="3496351" cy="19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9175" y="1694262"/>
            <a:ext cx="3496351" cy="19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вал 2">
            <a:hlinkClick r:id="rId3" action="ppaction://hlinksldjump"/>
          </p:cNvPr>
          <p:cNvSpPr/>
          <p:nvPr/>
        </p:nvSpPr>
        <p:spPr>
          <a:xfrm>
            <a:off x="4108731" y="3447208"/>
            <a:ext cx="926537" cy="9305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19175" y="1681065"/>
            <a:ext cx="3496351" cy="194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"/>
          <p:cNvSpPr txBox="1">
            <a:spLocks noGrp="1"/>
          </p:cNvSpPr>
          <p:nvPr>
            <p:ph type="title" idx="4294967295"/>
          </p:nvPr>
        </p:nvSpPr>
        <p:spPr>
          <a:xfrm>
            <a:off x="2176757" y="131496"/>
            <a:ext cx="4249738" cy="1000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>
                <a:latin typeface="Pacifico" charset="-52"/>
              </a:rPr>
              <a:t>Правильно - ЗЕЛЕНЫЙ</a:t>
            </a:r>
            <a:endParaRPr sz="2200" dirty="0">
              <a:latin typeface="Pacifico" charset="-52"/>
            </a:endParaRPr>
          </a:p>
        </p:txBody>
      </p:sp>
      <p:pic>
        <p:nvPicPr>
          <p:cNvPr id="396" name="Google Shape;3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775" y="922513"/>
            <a:ext cx="6576300" cy="32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7">
            <a:hlinkClick r:id="" action="ppaction://hlinkshowjump?jump=nextslide"/>
          </p:cNvPr>
          <p:cNvSpPr/>
          <p:nvPr/>
        </p:nvSpPr>
        <p:spPr>
          <a:xfrm>
            <a:off x="7552267" y="4434475"/>
            <a:ext cx="720000" cy="3600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73" y="1689185"/>
            <a:ext cx="981456" cy="1018032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26" y="1664801"/>
            <a:ext cx="1097280" cy="1085088"/>
          </a:xfrm>
          <a:prstGeom prst="diamond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4" b="4023"/>
          <a:stretch/>
        </p:blipFill>
        <p:spPr>
          <a:xfrm>
            <a:off x="1160272" y="1689185"/>
            <a:ext cx="1066461" cy="1018032"/>
          </a:xfrm>
          <a:prstGeom prst="octagon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47" y="1570313"/>
            <a:ext cx="853440" cy="129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0067" y="431800"/>
            <a:ext cx="639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800" dirty="0" smtClean="0">
                <a:latin typeface="Pacifico" charset="-52"/>
              </a:rPr>
              <a:t>Какой из этих знаков означает</a:t>
            </a:r>
            <a:r>
              <a:rPr lang="ru-RU" sz="1800" dirty="0" smtClean="0"/>
              <a:t> «</a:t>
            </a:r>
            <a:r>
              <a:rPr lang="ru-RU" sz="1800" dirty="0">
                <a:solidFill>
                  <a:srgbClr val="424242"/>
                </a:solidFill>
                <a:latin typeface="Pacifico" charset="-52"/>
              </a:rPr>
              <a:t>Въезд </a:t>
            </a:r>
            <a:r>
              <a:rPr lang="ru-RU" sz="1800" dirty="0" smtClean="0">
                <a:solidFill>
                  <a:srgbClr val="424242"/>
                </a:solidFill>
                <a:latin typeface="Pacifico" charset="-52"/>
              </a:rPr>
              <a:t>запрещен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sp>
        <p:nvSpPr>
          <p:cNvPr id="8" name="Google Shape;397;p27">
            <a:hlinkClick r:id="" action="ppaction://hlinkshowjump?jump=nextslide"/>
          </p:cNvPr>
          <p:cNvSpPr/>
          <p:nvPr/>
        </p:nvSpPr>
        <p:spPr>
          <a:xfrm>
            <a:off x="7552267" y="4434475"/>
            <a:ext cx="720000" cy="3600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283535" y="3005665"/>
            <a:ext cx="1350261" cy="499533"/>
          </a:xfrm>
          <a:prstGeom prst="wedgeRoundRectCallout">
            <a:avLst>
              <a:gd name="adj1" fmla="val -451"/>
              <a:gd name="adj2" fmla="val -1086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Pacifico" charset="-52"/>
              </a:rPr>
              <a:t>Неправильно!</a:t>
            </a:r>
          </a:p>
        </p:txBody>
      </p:sp>
      <p:sp>
        <p:nvSpPr>
          <p:cNvPr id="10" name="Восьмиугольник 9"/>
          <p:cNvSpPr/>
          <p:nvPr/>
        </p:nvSpPr>
        <p:spPr>
          <a:xfrm>
            <a:off x="1172801" y="1689185"/>
            <a:ext cx="1053931" cy="1018032"/>
          </a:xfrm>
          <a:prstGeom prst="oct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5293870" y="3005665"/>
            <a:ext cx="1350261" cy="499533"/>
          </a:xfrm>
          <a:prstGeom prst="wedgeRoundRectCallout">
            <a:avLst>
              <a:gd name="adj1" fmla="val -451"/>
              <a:gd name="adj2" fmla="val -1086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Pacifico" charset="-52"/>
              </a:rPr>
              <a:t>Правильно</a:t>
            </a:r>
            <a:r>
              <a:rPr lang="ru-RU" dirty="0">
                <a:solidFill>
                  <a:schemeClr val="bg2"/>
                </a:solidFill>
                <a:latin typeface="Pacifico" charset="-52"/>
              </a:rPr>
              <a:t>!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876472" y="3005665"/>
            <a:ext cx="1350261" cy="499533"/>
          </a:xfrm>
          <a:prstGeom prst="wedgeRoundRectCallout">
            <a:avLst>
              <a:gd name="adj1" fmla="val -451"/>
              <a:gd name="adj2" fmla="val -1086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Pacifico" charset="-52"/>
              </a:rPr>
              <a:t>Неправильно!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21739" y="3158064"/>
            <a:ext cx="1350261" cy="499533"/>
          </a:xfrm>
          <a:prstGeom prst="wedgeRoundRectCallout">
            <a:avLst>
              <a:gd name="adj1" fmla="val -451"/>
              <a:gd name="adj2" fmla="val -1086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Pacifico" charset="-52"/>
              </a:rPr>
              <a:t>Неправильно!</a:t>
            </a:r>
          </a:p>
        </p:txBody>
      </p:sp>
    </p:spTree>
    <p:extLst>
      <p:ext uri="{BB962C8B-B14F-4D97-AF65-F5344CB8AC3E}">
        <p14:creationId xmlns:p14="http://schemas.microsoft.com/office/powerpoint/2010/main" val="140696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7036" y="1161946"/>
            <a:ext cx="4135031" cy="2240299"/>
          </a:xfrm>
        </p:spPr>
        <p:txBody>
          <a:bodyPr>
            <a:normAutofit/>
          </a:bodyPr>
          <a:lstStyle/>
          <a:p>
            <a:r>
              <a:rPr lang="ru-RU" sz="2200" b="0" dirty="0" smtClean="0">
                <a:latin typeface="Pacifico" charset="-52"/>
                <a:cs typeface="Khmer UI" pitchFamily="34" charset="0"/>
              </a:rPr>
              <a:t>Пешеходы  на дороге</a:t>
            </a:r>
            <a:br>
              <a:rPr lang="ru-RU" sz="2200" b="0" dirty="0" smtClean="0">
                <a:latin typeface="Pacifico" charset="-52"/>
                <a:cs typeface="Khmer UI" pitchFamily="34" charset="0"/>
              </a:rPr>
            </a:br>
            <a:r>
              <a:rPr lang="ru-RU" sz="2200" b="0" dirty="0" smtClean="0">
                <a:latin typeface="Pacifico" charset="-52"/>
                <a:cs typeface="Khmer UI" pitchFamily="34" charset="0"/>
              </a:rPr>
              <a:t>Были бы в опасности, </a:t>
            </a:r>
            <a:br>
              <a:rPr lang="ru-RU" sz="2200" b="0" dirty="0" smtClean="0">
                <a:latin typeface="Pacifico" charset="-52"/>
                <a:cs typeface="Khmer UI" pitchFamily="34" charset="0"/>
              </a:rPr>
            </a:br>
            <a:r>
              <a:rPr lang="ru-RU" sz="2200" b="0" dirty="0" smtClean="0">
                <a:latin typeface="Pacifico" charset="-52"/>
                <a:cs typeface="Khmer UI" pitchFamily="34" charset="0"/>
              </a:rPr>
              <a:t>Но для них есть </a:t>
            </a:r>
            <a:r>
              <a:rPr lang="ru-RU" sz="2200" u="sng" dirty="0" smtClean="0">
                <a:latin typeface="Pacifico" charset="-52"/>
                <a:cs typeface="Khmer UI" pitchFamily="34" charset="0"/>
              </a:rPr>
              <a:t>тротуар</a:t>
            </a:r>
            <a:br>
              <a:rPr lang="ru-RU" sz="2200" u="sng" dirty="0" smtClean="0">
                <a:latin typeface="Pacifico" charset="-52"/>
                <a:cs typeface="Khmer UI" pitchFamily="34" charset="0"/>
              </a:rPr>
            </a:br>
            <a:r>
              <a:rPr lang="ru-RU" sz="2200" b="0" dirty="0" smtClean="0">
                <a:latin typeface="Pacifico" charset="-52"/>
                <a:cs typeface="Khmer UI" pitchFamily="34" charset="0"/>
              </a:rPr>
              <a:t> Вдоль проезжей части.</a:t>
            </a:r>
            <a:br>
              <a:rPr lang="ru-RU" sz="2200" b="0" dirty="0" smtClean="0">
                <a:latin typeface="Pacifico" charset="-52"/>
                <a:cs typeface="Khmer UI" pitchFamily="34" charset="0"/>
              </a:rPr>
            </a:br>
            <a:r>
              <a:rPr lang="ru-RU" sz="2200" u="sng" dirty="0" smtClean="0">
                <a:latin typeface="Pacifico" charset="-52"/>
                <a:cs typeface="Khmer UI" pitchFamily="34" charset="0"/>
              </a:rPr>
              <a:t>Тротуар</a:t>
            </a:r>
            <a:r>
              <a:rPr lang="ru-RU" sz="2200" b="0" dirty="0" smtClean="0">
                <a:latin typeface="Pacifico" charset="-52"/>
                <a:cs typeface="Khmer UI" pitchFamily="34" charset="0"/>
              </a:rPr>
              <a:t> – для пешеходов, </a:t>
            </a:r>
            <a:br>
              <a:rPr lang="ru-RU" sz="2200" b="0" dirty="0" smtClean="0">
                <a:latin typeface="Pacifico" charset="-52"/>
                <a:cs typeface="Khmer UI" pitchFamily="34" charset="0"/>
              </a:rPr>
            </a:br>
            <a:r>
              <a:rPr lang="ru-RU" sz="2200" b="0" dirty="0" smtClean="0">
                <a:latin typeface="Pacifico" charset="-52"/>
                <a:cs typeface="Khmer UI" pitchFamily="34" charset="0"/>
              </a:rPr>
              <a:t>Здесь машинам нету хода!</a:t>
            </a:r>
            <a:endParaRPr lang="ru-RU" sz="2200" b="0" dirty="0">
              <a:latin typeface="Pacifico" charset="-52"/>
              <a:cs typeface="Khmer U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61" y="1068148"/>
            <a:ext cx="4761713" cy="2678463"/>
          </a:xfrm>
          <a:prstGeom prst="rect">
            <a:avLst/>
          </a:prstGeom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469337" y="4491220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32448838"/>
              </p:ext>
            </p:extLst>
          </p:nvPr>
        </p:nvGraphicFramePr>
        <p:xfrm>
          <a:off x="1480841" y="4108479"/>
          <a:ext cx="1569856" cy="25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23876467"/>
              </p:ext>
            </p:extLst>
          </p:nvPr>
        </p:nvGraphicFramePr>
        <p:xfrm>
          <a:off x="6505996" y="2744212"/>
          <a:ext cx="2638005" cy="816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8752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93537" y="1549078"/>
            <a:ext cx="5000877" cy="102267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2"/>
                </a:solidFill>
                <a:latin typeface="Pacifico" charset="-52"/>
              </a:rPr>
              <a:t>Спасибо за внимание!</a:t>
            </a:r>
            <a:endParaRPr lang="ru-RU" sz="4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3" name="Google Shape;398;p27">
            <a:hlinkClick r:id="rId2" action="ppaction://hlinksldjump"/>
          </p:cNvPr>
          <p:cNvSpPr/>
          <p:nvPr/>
        </p:nvSpPr>
        <p:spPr>
          <a:xfrm>
            <a:off x="440272" y="4476175"/>
            <a:ext cx="720000" cy="3600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395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 txBox="1"/>
          <p:nvPr/>
        </p:nvSpPr>
        <p:spPr>
          <a:xfrm>
            <a:off x="1135100" y="353100"/>
            <a:ext cx="292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16"/>
          <p:cNvSpPr txBox="1"/>
          <p:nvPr/>
        </p:nvSpPr>
        <p:spPr>
          <a:xfrm>
            <a:off x="179789" y="305169"/>
            <a:ext cx="442457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600" b="1" dirty="0">
                <a:latin typeface="Pacifico" charset="-52"/>
              </a:rPr>
              <a:t>Правила дорожного движения для пешеходов</a:t>
            </a:r>
            <a:endParaRPr sz="1600" dirty="0">
              <a:latin typeface="Pacifico" charset="-52"/>
              <a:ea typeface="Nunito"/>
              <a:cs typeface="Nunito"/>
              <a:sym typeface="Nunito"/>
            </a:endParaRPr>
          </a:p>
        </p:txBody>
      </p:sp>
      <p:pic>
        <p:nvPicPr>
          <p:cNvPr id="306" name="Google Shape;3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599" y="2236448"/>
            <a:ext cx="3364001" cy="1884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 влево 1">
            <a:hlinkClick r:id="rId4" action="ppaction://hlinksldjump"/>
          </p:cNvPr>
          <p:cNvSpPr/>
          <p:nvPr/>
        </p:nvSpPr>
        <p:spPr>
          <a:xfrm>
            <a:off x="482367" y="4444503"/>
            <a:ext cx="720000" cy="36000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801" y="851454"/>
            <a:ext cx="41705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indent="190500">
              <a:buFont typeface="+mj-lt"/>
              <a:buAutoNum type="arabicPeriod"/>
            </a:pPr>
            <a:r>
              <a:rPr lang="ru-RU" dirty="0" smtClean="0">
                <a:latin typeface="Pacifico" charset="-52"/>
              </a:rPr>
              <a:t>Двигаться </a:t>
            </a:r>
            <a:r>
              <a:rPr lang="ru-RU" dirty="0">
                <a:latin typeface="Pacifico" charset="-52"/>
              </a:rPr>
              <a:t>по переходным дорожкам и тротуарам можно с правой </a:t>
            </a:r>
            <a:r>
              <a:rPr lang="ru-RU" dirty="0" smtClean="0">
                <a:latin typeface="Pacifico" charset="-52"/>
              </a:rPr>
              <a:t>стороны</a:t>
            </a:r>
          </a:p>
          <a:p>
            <a:pPr marL="3175" indent="190500">
              <a:buFont typeface="+mj-lt"/>
              <a:buAutoNum type="arabicPeriod"/>
            </a:pPr>
            <a:r>
              <a:rPr lang="ru-RU" dirty="0">
                <a:latin typeface="Pacifico" charset="-52"/>
              </a:rPr>
              <a:t>Чтобы перейти через дорогу, следует найти светофор, и переходить на зеленый его свет.</a:t>
            </a:r>
          </a:p>
          <a:p>
            <a:pPr marL="3175" indent="190500">
              <a:buFont typeface="+mj-lt"/>
              <a:buAutoNum type="arabicPeriod"/>
            </a:pPr>
            <a:r>
              <a:rPr lang="ru-RU" dirty="0" smtClean="0">
                <a:latin typeface="Pacifico" charset="-52"/>
              </a:rPr>
              <a:t>Если </a:t>
            </a:r>
            <a:r>
              <a:rPr lang="ru-RU" dirty="0">
                <a:latin typeface="Pacifico" charset="-52"/>
              </a:rPr>
              <a:t>светофор отсутствует, можно найти знак «Зебры». Переходя по зебре необходимо посмотреть сначала влево, чтобы не было машин, после вправо</a:t>
            </a:r>
            <a:r>
              <a:rPr lang="ru-RU" dirty="0" smtClean="0">
                <a:latin typeface="Pacifico" charset="-52"/>
              </a:rPr>
              <a:t>.</a:t>
            </a:r>
          </a:p>
          <a:p>
            <a:pPr marL="3175" indent="190500">
              <a:buFont typeface="+mj-lt"/>
              <a:buAutoNum type="arabicPeriod"/>
            </a:pPr>
            <a:r>
              <a:rPr lang="ru-RU" dirty="0">
                <a:latin typeface="Pacifico" charset="-52"/>
              </a:rPr>
              <a:t>Переходя дорогу, нельзя останавливаться на ней и задерживаться</a:t>
            </a:r>
            <a:r>
              <a:rPr lang="ru-RU" dirty="0" smtClean="0">
                <a:latin typeface="Pacifico" charset="-52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04368" y="851454"/>
            <a:ext cx="4211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indent="174625">
              <a:buFont typeface="+mj-lt"/>
              <a:buAutoNum type="arabicPeriod"/>
            </a:pPr>
            <a:r>
              <a:rPr lang="ru-RU" dirty="0" smtClean="0">
                <a:latin typeface="Pacifico" charset="-52"/>
              </a:rPr>
              <a:t>Выходить </a:t>
            </a:r>
            <a:r>
              <a:rPr lang="ru-RU" dirty="0">
                <a:latin typeface="Pacifico" charset="-52"/>
              </a:rPr>
              <a:t>или выбегать на дорогу или пешеходный переход внезапно, машина может не успеть затормозить.</a:t>
            </a:r>
          </a:p>
          <a:p>
            <a:pPr marL="3175" indent="101600">
              <a:buFont typeface="+mj-lt"/>
              <a:buAutoNum type="arabicPeriod"/>
            </a:pPr>
            <a:r>
              <a:rPr lang="ru-RU" dirty="0" smtClean="0">
                <a:latin typeface="Pacifico" charset="-52"/>
              </a:rPr>
              <a:t> Выходить </a:t>
            </a:r>
            <a:r>
              <a:rPr lang="ru-RU" dirty="0">
                <a:latin typeface="Pacifico" charset="-52"/>
              </a:rPr>
              <a:t>на проезжую часть, предварительно не посмотрев налево и не убедившись, что опасность отсутствует.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1714" y="351320"/>
            <a:ext cx="25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Pacifico" charset="-52"/>
              </a:rPr>
              <a:t>Пешеходам запрещено</a:t>
            </a:r>
          </a:p>
        </p:txBody>
      </p:sp>
      <p:grpSp>
        <p:nvGrpSpPr>
          <p:cNvPr id="16" name="Diagram group"/>
          <p:cNvGrpSpPr/>
          <p:nvPr/>
        </p:nvGrpSpPr>
        <p:grpSpPr>
          <a:xfrm rot="846543">
            <a:off x="3892993" y="3202912"/>
            <a:ext cx="1168722" cy="784485"/>
            <a:chOff x="1622710" y="126879"/>
            <a:chExt cx="816142" cy="562524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grpSp>
          <p:nvGrpSpPr>
            <p:cNvPr id="17" name="Группа 16"/>
            <p:cNvGrpSpPr/>
            <p:nvPr/>
          </p:nvGrpSpPr>
          <p:grpSpPr>
            <a:xfrm>
              <a:off x="1622710" y="126879"/>
              <a:ext cx="816142" cy="562524"/>
              <a:chOff x="1622710" y="126879"/>
              <a:chExt cx="816142" cy="562524"/>
            </a:xfrm>
          </p:grpSpPr>
          <p:sp>
            <p:nvSpPr>
              <p:cNvPr id="18" name="Стрелка вверх 17"/>
              <p:cNvSpPr/>
              <p:nvPr/>
            </p:nvSpPr>
            <p:spPr>
              <a:xfrm rot="3533353">
                <a:off x="1749519" y="70"/>
                <a:ext cx="562524" cy="816142"/>
              </a:xfrm>
              <a:prstGeom prst="upArrow">
                <a:avLst>
                  <a:gd name="adj1" fmla="val 50000"/>
                  <a:gd name="adj2" fmla="val 3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sp3d prstMaterial="plastic">
                <a:bevelT w="50800" h="50800"/>
                <a:bevelB w="50800" h="508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Стрелка вверх 4"/>
              <p:cNvSpPr/>
              <p:nvPr/>
            </p:nvSpPr>
            <p:spPr>
              <a:xfrm rot="-1866647">
                <a:off x="1629789" y="292942"/>
                <a:ext cx="717700" cy="28126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1120" tIns="71120" rIns="71120" bIns="7112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i="1" kern="1200" dirty="0" smtClean="0">
                    <a:solidFill>
                      <a:schemeClr val="bg2"/>
                    </a:solidFill>
                  </a:rPr>
                  <a:t>пешеходы</a:t>
                </a:r>
                <a:endParaRPr lang="ru-RU" sz="1200" b="1" i="1" kern="1200" dirty="0">
                  <a:solidFill>
                    <a:schemeClr val="bg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479644" y="4512068"/>
            <a:ext cx="720000" cy="36000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63032981"/>
              </p:ext>
            </p:extLst>
          </p:nvPr>
        </p:nvGraphicFramePr>
        <p:xfrm>
          <a:off x="375387" y="639410"/>
          <a:ext cx="8393225" cy="3139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388418" y="2435703"/>
            <a:ext cx="1788340" cy="87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1815664" y="240839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8409409" y="244632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6227477" y="2446322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4057463" y="2408391"/>
            <a:ext cx="216000" cy="2160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09243" y="3560496"/>
            <a:ext cx="2169557" cy="936888"/>
          </a:xfrm>
          <a:prstGeom prst="wedgeRoundRectCallout">
            <a:avLst>
              <a:gd name="adj1" fmla="val -5316"/>
              <a:gd name="adj2" fmla="val -7725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bg2"/>
                </a:solidFill>
                <a:latin typeface="Pacifico" charset="-52"/>
              </a:rPr>
              <a:t>Специальный транспорт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 — это автомобили, предназначенные для выполнения специальных функций, для которых требуется специальное оборудование.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459979" y="3560495"/>
            <a:ext cx="2112021" cy="951573"/>
          </a:xfrm>
          <a:prstGeom prst="wedgeRoundRectCallout">
            <a:avLst>
              <a:gd name="adj1" fmla="val -14225"/>
              <a:gd name="adj2" fmla="val -7837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Pacifico" charset="-52"/>
              </a:rPr>
              <a:t>Общественный </a:t>
            </a:r>
            <a:r>
              <a:rPr lang="ru-RU" sz="1000" b="1" dirty="0" smtClean="0">
                <a:solidFill>
                  <a:schemeClr val="bg2"/>
                </a:solidFill>
                <a:latin typeface="Pacifico" charset="-52"/>
              </a:rPr>
              <a:t>транспорт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 — разновидность пассажирского транспорта 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, который перевозит людей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по 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 определенным маршрутам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903773" y="3560495"/>
            <a:ext cx="1755972" cy="936889"/>
          </a:xfrm>
          <a:prstGeom prst="wedgeRoundRectCallout">
            <a:avLst>
              <a:gd name="adj1" fmla="val -23137"/>
              <a:gd name="adj2" fmla="val -7154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Pacifico" charset="-52"/>
              </a:rPr>
              <a:t>Грузовой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 </a:t>
            </a:r>
            <a:r>
              <a:rPr lang="ru-RU" sz="1000" b="1" dirty="0" smtClean="0">
                <a:solidFill>
                  <a:schemeClr val="bg2"/>
                </a:solidFill>
                <a:latin typeface="Pacifico" charset="-52"/>
              </a:rPr>
              <a:t>автомобиль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—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автомобиль, предназначенный для перевозки грузов в кузове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967242" y="3560495"/>
            <a:ext cx="1982549" cy="951573"/>
          </a:xfrm>
          <a:prstGeom prst="wedgeRoundRectCallout">
            <a:avLst>
              <a:gd name="adj1" fmla="val -19956"/>
              <a:gd name="adj2" fmla="val -7464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Pacifico" charset="-52"/>
              </a:rPr>
              <a:t>Легковой </a:t>
            </a:r>
            <a:r>
              <a:rPr lang="ru-RU" sz="1000" b="1" dirty="0" smtClean="0">
                <a:solidFill>
                  <a:schemeClr val="bg2"/>
                </a:solidFill>
                <a:latin typeface="Pacifico" charset="-52"/>
              </a:rPr>
              <a:t>автомобиль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—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автомобиль, предназначенный для перевозки пассажиров и багажа, вместимостью от 2 до 8 человек</a:t>
            </a:r>
          </a:p>
        </p:txBody>
      </p:sp>
      <p:sp>
        <p:nvSpPr>
          <p:cNvPr id="3" name="7-конечная звезда 2">
            <a:hlinkClick r:id="rId9" action="ppaction://hlinksldjump"/>
          </p:cNvPr>
          <p:cNvSpPr/>
          <p:nvPr/>
        </p:nvSpPr>
        <p:spPr>
          <a:xfrm>
            <a:off x="1834036" y="4194339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7-конечная звезда 13">
            <a:hlinkClick r:id="rId10" action="ppaction://hlinksldjump"/>
          </p:cNvPr>
          <p:cNvSpPr/>
          <p:nvPr/>
        </p:nvSpPr>
        <p:spPr>
          <a:xfrm>
            <a:off x="4006888" y="4228442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7-конечная звезда 19">
            <a:hlinkClick r:id="rId11" action="ppaction://hlinksldjump"/>
          </p:cNvPr>
          <p:cNvSpPr/>
          <p:nvPr/>
        </p:nvSpPr>
        <p:spPr>
          <a:xfrm>
            <a:off x="6344811" y="4228441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7-конечная звезда 20">
            <a:hlinkClick r:id="rId12" action="ppaction://hlinksldjump"/>
          </p:cNvPr>
          <p:cNvSpPr/>
          <p:nvPr/>
        </p:nvSpPr>
        <p:spPr>
          <a:xfrm>
            <a:off x="8409409" y="4229677"/>
            <a:ext cx="216000" cy="2160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65174" y="242976"/>
            <a:ext cx="3600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Pacifico" charset="-52"/>
              </a:rPr>
              <a:t>Специальный транспорт</a:t>
            </a:r>
            <a:r>
              <a:rPr lang="ru-RU" sz="2200" dirty="0">
                <a:latin typeface="Pacifico" charset="-52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6052" r="66994" b="61740"/>
          <a:stretch/>
        </p:blipFill>
        <p:spPr>
          <a:xfrm>
            <a:off x="7226168" y="1301443"/>
            <a:ext cx="1599223" cy="1125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9597" r="37223" b="61927"/>
          <a:stretch/>
        </p:blipFill>
        <p:spPr>
          <a:xfrm>
            <a:off x="3758718" y="1291226"/>
            <a:ext cx="1691297" cy="1125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 t="49420" r="40718" b="30147"/>
          <a:stretch/>
        </p:blipFill>
        <p:spPr>
          <a:xfrm>
            <a:off x="195821" y="1291226"/>
            <a:ext cx="1915123" cy="1125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56322" r="63868" b="10324"/>
          <a:stretch/>
        </p:blipFill>
        <p:spPr>
          <a:xfrm>
            <a:off x="5450015" y="2694011"/>
            <a:ext cx="1645719" cy="1125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7" t="54169" r="3082" b="10482"/>
          <a:stretch/>
        </p:blipFill>
        <p:spPr>
          <a:xfrm>
            <a:off x="1997238" y="2694010"/>
            <a:ext cx="1761479" cy="1125460"/>
          </a:xfrm>
          <a:prstGeom prst="rect">
            <a:avLst/>
          </a:prstGeom>
        </p:spPr>
      </p:pic>
      <p:sp>
        <p:nvSpPr>
          <p:cNvPr id="19" name="Солнце 18"/>
          <p:cNvSpPr/>
          <p:nvPr/>
        </p:nvSpPr>
        <p:spPr>
          <a:xfrm>
            <a:off x="1781111" y="1350972"/>
            <a:ext cx="237103" cy="241784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олнце 19"/>
          <p:cNvSpPr/>
          <p:nvPr/>
        </p:nvSpPr>
        <p:spPr>
          <a:xfrm>
            <a:off x="2018214" y="2691632"/>
            <a:ext cx="271832" cy="26756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олнце 20"/>
          <p:cNvSpPr/>
          <p:nvPr/>
        </p:nvSpPr>
        <p:spPr>
          <a:xfrm>
            <a:off x="4503215" y="1301442"/>
            <a:ext cx="271086" cy="291313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олнце 21"/>
          <p:cNvSpPr/>
          <p:nvPr/>
        </p:nvSpPr>
        <p:spPr>
          <a:xfrm>
            <a:off x="8537098" y="1350972"/>
            <a:ext cx="288293" cy="241784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лнце 22"/>
          <p:cNvSpPr/>
          <p:nvPr/>
        </p:nvSpPr>
        <p:spPr>
          <a:xfrm>
            <a:off x="6739140" y="2710257"/>
            <a:ext cx="274910" cy="272379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7323292" y="2571750"/>
            <a:ext cx="1626499" cy="821772"/>
          </a:xfrm>
          <a:prstGeom prst="wedgeRoundRectCallout">
            <a:avLst>
              <a:gd name="adj1" fmla="val -22326"/>
              <a:gd name="adj2" fmla="val -7083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b="1" dirty="0" smtClean="0"/>
          </a:p>
          <a:p>
            <a:pPr algn="ctr"/>
            <a:r>
              <a:rPr lang="ru-RU" sz="10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Пожарная</a:t>
            </a:r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 машина</a:t>
            </a:r>
            <a:r>
              <a:rPr lang="ru-RU" sz="1000" u="sng" dirty="0">
                <a:solidFill>
                  <a:schemeClr val="bg2"/>
                </a:solidFill>
                <a:latin typeface="Pacifico" charset="-52"/>
              </a:rPr>
              <a:t>.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Тушат пожар в домах, спасают лес от пожара</a:t>
            </a:r>
          </a:p>
          <a:p>
            <a:pPr algn="ctr"/>
            <a:endParaRPr lang="ru-RU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5518767" y="1433041"/>
            <a:ext cx="1576966" cy="1138710"/>
          </a:xfrm>
          <a:prstGeom prst="wedgeRoundRectCallout">
            <a:avLst>
              <a:gd name="adj1" fmla="val -16728"/>
              <a:gd name="adj2" fmla="val 5946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МЧС.</a:t>
            </a:r>
          </a:p>
          <a:p>
            <a:pPr algn="ctr"/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Предназначена для работы сотрудников МЧС в зоне чрезвычайного происшествия</a:t>
            </a:r>
          </a:p>
          <a:p>
            <a:pPr algn="ctr"/>
            <a:endParaRPr lang="ru-RU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3872037" y="2571752"/>
            <a:ext cx="1464658" cy="1319639"/>
          </a:xfrm>
          <a:prstGeom prst="wedgeRoundRectCallout">
            <a:avLst>
              <a:gd name="adj1" fmla="val -18938"/>
              <a:gd name="adj2" fmla="val -6264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Скорая помощь</a:t>
            </a:r>
            <a:r>
              <a:rPr lang="ru-RU" sz="1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.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перевозит критически больных или раненых в медицинское учреждение</a:t>
            </a:r>
          </a:p>
          <a:p>
            <a:pPr algn="ctr"/>
            <a:endParaRPr lang="ru-RU" dirty="0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220515" y="1853955"/>
            <a:ext cx="1404717" cy="695915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Мусоровоз.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Служит</a:t>
            </a:r>
            <a:r>
              <a:rPr lang="ru-RU" sz="1000" b="1" dirty="0">
                <a:solidFill>
                  <a:schemeClr val="bg2"/>
                </a:solidFill>
                <a:latin typeface="Pacifico" charset="-52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 для вывоза мусора</a:t>
            </a:r>
          </a:p>
          <a:p>
            <a:pPr algn="ctr"/>
            <a:endParaRPr lang="ru-RU" sz="1000" dirty="0"/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89012" y="2571752"/>
            <a:ext cx="1784829" cy="1603738"/>
          </a:xfrm>
          <a:prstGeom prst="wedgeRoundRectCallout">
            <a:avLst>
              <a:gd name="adj1" fmla="val -5669"/>
              <a:gd name="adj2" fmla="val -6006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Полиция. </a:t>
            </a:r>
          </a:p>
          <a:p>
            <a:pPr algn="ctr"/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Следит за соблюдением ПДД водителями, пешеходами и пассажирами, обеспечивает безопасность на проезжей части дороги </a:t>
            </a:r>
          </a:p>
          <a:p>
            <a:pPr algn="ctr"/>
            <a:endParaRPr lang="ru-RU" sz="1000" dirty="0">
              <a:latin typeface="Pacifico" charset="-52"/>
            </a:endParaRPr>
          </a:p>
        </p:txBody>
      </p:sp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505654" y="4458711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4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4118" y="417750"/>
            <a:ext cx="3495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Pacifico" charset="-52"/>
              </a:rPr>
              <a:t>Общественный транспорт</a:t>
            </a:r>
            <a:endParaRPr lang="ru-RU" sz="2200" dirty="0">
              <a:latin typeface="Pacifico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22" y="1277517"/>
            <a:ext cx="1803343" cy="1278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01" y="1269670"/>
            <a:ext cx="1759461" cy="1278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97" y="1261825"/>
            <a:ext cx="1720011" cy="1278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1" y="1261825"/>
            <a:ext cx="1867309" cy="1294233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242761" y="2775568"/>
            <a:ext cx="1761179" cy="1132885"/>
          </a:xfrm>
          <a:prstGeom prst="wedgeRoundRectCallout">
            <a:avLst>
              <a:gd name="adj1" fmla="val -14860"/>
              <a:gd name="adj2" fmla="val -667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Метро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 - это вид железнодорожного транспорта, пути которого проложены вдали от улиц, чаще всего - под землей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449001" y="2775568"/>
            <a:ext cx="1839778" cy="1132885"/>
          </a:xfrm>
          <a:prstGeom prst="wedgeRoundRectCallout">
            <a:avLst>
              <a:gd name="adj1" fmla="val -17314"/>
              <a:gd name="adj2" fmla="val -6821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Автобус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 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—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безрельсовое механическое моторное транспортное средство, 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предназначенное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для перевозки девяти и более пассажиров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750025" y="2775568"/>
            <a:ext cx="1844984" cy="1618407"/>
          </a:xfrm>
          <a:prstGeom prst="wedgeRoundRectCallout">
            <a:avLst>
              <a:gd name="adj1" fmla="val -25039"/>
              <a:gd name="adj2" fmla="val -6892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Трамвай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-это электрический рельсовый транспорт. На крыше у него имеется дуга, которая движется по электрическому проводу, который находится вверху.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902505" y="2775568"/>
            <a:ext cx="2095838" cy="1488935"/>
          </a:xfrm>
          <a:prstGeom prst="wedgeRoundRectCallout">
            <a:avLst>
              <a:gd name="adj1" fmla="val -29277"/>
              <a:gd name="adj2" fmla="val -6821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Троллейбус 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— 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это транспорт,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который имеет черты автобуса и трамвая. От трамвая он взял электрический 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двигатель, а автобусные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шины позволяют троллейбусу ездить не по рельсам, а по обычной дороге.</a:t>
            </a:r>
          </a:p>
        </p:txBody>
      </p:sp>
      <p:sp>
        <p:nvSpPr>
          <p:cNvPr id="15" name="Солнце 14"/>
          <p:cNvSpPr/>
          <p:nvPr/>
        </p:nvSpPr>
        <p:spPr>
          <a:xfrm>
            <a:off x="1602223" y="1375646"/>
            <a:ext cx="194209" cy="178025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3866644" y="1340580"/>
            <a:ext cx="194209" cy="178025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6106788" y="1346791"/>
            <a:ext cx="194209" cy="178025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8346935" y="1349489"/>
            <a:ext cx="194209" cy="178025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>
            <a:hlinkClick r:id="rId6" action="ppaction://hlinksldjump"/>
          </p:cNvPr>
          <p:cNvSpPr/>
          <p:nvPr/>
        </p:nvSpPr>
        <p:spPr>
          <a:xfrm>
            <a:off x="501707" y="4466803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70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166" y="310537"/>
            <a:ext cx="3487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2"/>
                </a:solidFill>
                <a:latin typeface="Pacifico" charset="-52"/>
              </a:rPr>
              <a:t>Грузовой</a:t>
            </a:r>
            <a:r>
              <a:rPr lang="ru-RU" sz="2200" dirty="0">
                <a:solidFill>
                  <a:schemeClr val="bg2"/>
                </a:solidFill>
                <a:latin typeface="Pacifico" charset="-52"/>
              </a:rPr>
              <a:t> </a:t>
            </a:r>
            <a:r>
              <a:rPr lang="ru-RU" sz="2200" dirty="0" smtClean="0">
                <a:solidFill>
                  <a:schemeClr val="bg2"/>
                </a:solidFill>
                <a:latin typeface="Pacifico" charset="-52"/>
              </a:rPr>
              <a:t> </a:t>
            </a:r>
            <a:r>
              <a:rPr lang="ru-RU" sz="2200" b="1" dirty="0" smtClean="0">
                <a:solidFill>
                  <a:schemeClr val="bg2"/>
                </a:solidFill>
                <a:latin typeface="Pacifico" charset="-52"/>
              </a:rPr>
              <a:t>транспорт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7079" r="57150" b="66175"/>
          <a:stretch/>
        </p:blipFill>
        <p:spPr>
          <a:xfrm>
            <a:off x="137564" y="1369730"/>
            <a:ext cx="1908148" cy="1049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0" t="8338" r="10196" b="63772"/>
          <a:stretch/>
        </p:blipFill>
        <p:spPr>
          <a:xfrm>
            <a:off x="6692116" y="2675531"/>
            <a:ext cx="2015060" cy="1198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61986" r="52741" b="10325"/>
          <a:stretch/>
        </p:blipFill>
        <p:spPr>
          <a:xfrm>
            <a:off x="6692115" y="1354271"/>
            <a:ext cx="1958271" cy="1053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35870" r="29741" b="37857"/>
          <a:stretch/>
        </p:blipFill>
        <p:spPr>
          <a:xfrm>
            <a:off x="137565" y="2675531"/>
            <a:ext cx="1908148" cy="1359534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717657" y="956869"/>
            <a:ext cx="1804524" cy="1535477"/>
          </a:xfrm>
          <a:prstGeom prst="wedgeRoundRectCallout">
            <a:avLst>
              <a:gd name="adj1" fmla="val 58005"/>
              <a:gd name="adj2" fmla="val 400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Грузовик-рефрижератор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/>
            </a:r>
            <a:br>
              <a:rPr lang="ru-RU" sz="1000" dirty="0">
                <a:solidFill>
                  <a:schemeClr val="bg2"/>
                </a:solidFill>
                <a:latin typeface="Pacifico" charset="-52"/>
              </a:rPr>
            </a:b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За кабиной грузовика-рефрижератора находится большой холодильник. Это лучший транспорт для перевозки мяса, рыбы, молока и других скоропортящихся продуктов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290046" y="1354271"/>
            <a:ext cx="2031101" cy="1053993"/>
          </a:xfrm>
          <a:prstGeom prst="wedgeRoundRectCallout">
            <a:avLst>
              <a:gd name="adj1" fmla="val -60674"/>
              <a:gd name="adj2" fmla="val 447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Самосвал 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- машина с железным открытым кузовом, который предназначен для перевозки сыпучих грузов-песка, угля, земли, щебенки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839037" y="2751292"/>
            <a:ext cx="1683144" cy="1035781"/>
          </a:xfrm>
          <a:prstGeom prst="wedgeRoundRectCallout">
            <a:avLst>
              <a:gd name="adj1" fmla="val 59645"/>
              <a:gd name="adj2" fmla="val 1064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Автоцистерна </a:t>
            </a:r>
            <a:r>
              <a:rPr lang="ru-RU" sz="1000" dirty="0" smtClean="0">
                <a:solidFill>
                  <a:schemeClr val="bg2"/>
                </a:solidFill>
                <a:latin typeface="Pacifico" charset="-52"/>
              </a:rPr>
              <a:t>- это грузовой автомобиль, который используют для перевозки различных жидкостей</a:t>
            </a:r>
            <a:endParaRPr lang="ru-RU" sz="1000" dirty="0">
              <a:solidFill>
                <a:schemeClr val="bg2"/>
              </a:solidFill>
              <a:latin typeface="Pacifico" charset="-52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419519" y="2751292"/>
            <a:ext cx="1901628" cy="1092425"/>
          </a:xfrm>
          <a:prstGeom prst="wedgeRoundRectCallout">
            <a:avLst>
              <a:gd name="adj1" fmla="val -69769"/>
              <a:gd name="adj2" fmla="val 912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charset="-52"/>
              </a:rPr>
              <a:t>Фургон </a:t>
            </a:r>
            <a:r>
              <a:rPr lang="ru-RU" sz="1000" dirty="0">
                <a:solidFill>
                  <a:schemeClr val="bg2"/>
                </a:solidFill>
                <a:latin typeface="Pacifico" charset="-52"/>
              </a:rPr>
              <a:t>— самый распространенный тип транспортного средства, используемого для перевозки в основном товаров или людей</a:t>
            </a:r>
          </a:p>
        </p:txBody>
      </p:sp>
      <p:sp>
        <p:nvSpPr>
          <p:cNvPr id="12" name="Солнце 11"/>
          <p:cNvSpPr/>
          <p:nvPr/>
        </p:nvSpPr>
        <p:spPr>
          <a:xfrm>
            <a:off x="1808569" y="1406144"/>
            <a:ext cx="202301" cy="18611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1808569" y="2752119"/>
            <a:ext cx="202301" cy="18611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лнце 13"/>
          <p:cNvSpPr/>
          <p:nvPr/>
        </p:nvSpPr>
        <p:spPr>
          <a:xfrm>
            <a:off x="6744186" y="1429898"/>
            <a:ext cx="202301" cy="18611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6743660" y="2751292"/>
            <a:ext cx="202301" cy="18611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>
            <a:hlinkClick r:id="rId3" action="ppaction://hlinksldjump"/>
          </p:cNvPr>
          <p:cNvSpPr/>
          <p:nvPr/>
        </p:nvSpPr>
        <p:spPr>
          <a:xfrm>
            <a:off x="542165" y="4442527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36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9249" y="364134"/>
            <a:ext cx="294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2"/>
                </a:solidFill>
                <a:latin typeface="Pacifico" charset="-52"/>
              </a:rPr>
              <a:t>Легковой </a:t>
            </a:r>
            <a:r>
              <a:rPr lang="ru-RU" sz="2200" b="1" dirty="0" smtClean="0">
                <a:solidFill>
                  <a:schemeClr val="bg2"/>
                </a:solidFill>
                <a:latin typeface="Pacifico" charset="-52"/>
              </a:rPr>
              <a:t> автомобиль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4"/>
          <a:stretch/>
        </p:blipFill>
        <p:spPr>
          <a:xfrm>
            <a:off x="1629145" y="1035781"/>
            <a:ext cx="5885709" cy="2783660"/>
          </a:xfrm>
          <a:prstGeom prst="rect">
            <a:avLst/>
          </a:prstGeom>
        </p:spPr>
      </p:pic>
      <p:sp>
        <p:nvSpPr>
          <p:cNvPr id="4" name="Стрелка влево 3">
            <a:hlinkClick r:id="rId3" action="ppaction://hlinksldjump"/>
          </p:cNvPr>
          <p:cNvSpPr/>
          <p:nvPr/>
        </p:nvSpPr>
        <p:spPr>
          <a:xfrm>
            <a:off x="412693" y="4482984"/>
            <a:ext cx="720000" cy="3600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2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2729</TotalTime>
  <Words>770</Words>
  <Application>Microsoft Office PowerPoint</Application>
  <PresentationFormat>Экран (16:9)</PresentationFormat>
  <Paragraphs>151</Paragraphs>
  <Slides>30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Courier New</vt:lpstr>
      <vt:lpstr>Nunito</vt:lpstr>
      <vt:lpstr>Montserrat</vt:lpstr>
      <vt:lpstr>Lobster</vt:lpstr>
      <vt:lpstr>Maven Pro</vt:lpstr>
      <vt:lpstr>Khmer UI</vt:lpstr>
      <vt:lpstr>Pacifico</vt:lpstr>
      <vt:lpstr>Momentum</vt:lpstr>
      <vt:lpstr>Правила Дорожного Движения  со Смешариками</vt:lpstr>
      <vt:lpstr>Участники дорожного движения и элементы дороги</vt:lpstr>
      <vt:lpstr>Пешеходы  на дороге Были бы в опасности,  Но для них есть тротуар  Вдоль проезжей части. Тротуар – для пешеходов,  Здесь машинам нету хода!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Дорожные знаки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Пешеходный переход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теперь проверим, как ты усвоил материал</vt:lpstr>
      <vt:lpstr>Какой из этих знаков обозначает пешеходный переход?</vt:lpstr>
      <vt:lpstr>Правильно!   Молодец!</vt:lpstr>
      <vt:lpstr>Презентация PowerPoint</vt:lpstr>
      <vt:lpstr>На какой сигнал светофора можно переходить дорогу?</vt:lpstr>
      <vt:lpstr>Правильно - ЗЕЛЕНЫЙ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Дорожного Движения  со смешариками</dc:title>
  <dc:creator>бух2</dc:creator>
  <cp:lastModifiedBy>бух2</cp:lastModifiedBy>
  <cp:revision>185</cp:revision>
  <dcterms:modified xsi:type="dcterms:W3CDTF">2021-10-27T13:27:15Z</dcterms:modified>
</cp:coreProperties>
</file>